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  <p:sldMasterId id="2147483888" r:id="rId2"/>
  </p:sldMasterIdLst>
  <p:notesMasterIdLst>
    <p:notesMasterId r:id="rId59"/>
  </p:notesMasterIdLst>
  <p:sldIdLst>
    <p:sldId id="256" r:id="rId3"/>
    <p:sldId id="332" r:id="rId4"/>
    <p:sldId id="291" r:id="rId5"/>
    <p:sldId id="299" r:id="rId6"/>
    <p:sldId id="307" r:id="rId7"/>
    <p:sldId id="263" r:id="rId8"/>
    <p:sldId id="302" r:id="rId9"/>
    <p:sldId id="260" r:id="rId10"/>
    <p:sldId id="308" r:id="rId11"/>
    <p:sldId id="259" r:id="rId12"/>
    <p:sldId id="309" r:id="rId13"/>
    <p:sldId id="329" r:id="rId14"/>
    <p:sldId id="330" r:id="rId15"/>
    <p:sldId id="261" r:id="rId16"/>
    <p:sldId id="310" r:id="rId17"/>
    <p:sldId id="262" r:id="rId18"/>
    <p:sldId id="312" r:id="rId19"/>
    <p:sldId id="303" r:id="rId20"/>
    <p:sldId id="265" r:id="rId21"/>
    <p:sldId id="313" r:id="rId22"/>
    <p:sldId id="267" r:id="rId23"/>
    <p:sldId id="314" r:id="rId24"/>
    <p:sldId id="268" r:id="rId25"/>
    <p:sldId id="315" r:id="rId26"/>
    <p:sldId id="266" r:id="rId27"/>
    <p:sldId id="316" r:id="rId28"/>
    <p:sldId id="304" r:id="rId29"/>
    <p:sldId id="270" r:id="rId30"/>
    <p:sldId id="317" r:id="rId31"/>
    <p:sldId id="297" r:id="rId32"/>
    <p:sldId id="318" r:id="rId33"/>
    <p:sldId id="295" r:id="rId34"/>
    <p:sldId id="319" r:id="rId35"/>
    <p:sldId id="271" r:id="rId36"/>
    <p:sldId id="305" r:id="rId37"/>
    <p:sldId id="276" r:id="rId38"/>
    <p:sldId id="320" r:id="rId39"/>
    <p:sldId id="275" r:id="rId40"/>
    <p:sldId id="321" r:id="rId41"/>
    <p:sldId id="274" r:id="rId42"/>
    <p:sldId id="322" r:id="rId43"/>
    <p:sldId id="296" r:id="rId44"/>
    <p:sldId id="323" r:id="rId45"/>
    <p:sldId id="301" r:id="rId46"/>
    <p:sldId id="278" r:id="rId47"/>
    <p:sldId id="325" r:id="rId48"/>
    <p:sldId id="279" r:id="rId49"/>
    <p:sldId id="326" r:id="rId50"/>
    <p:sldId id="334" r:id="rId51"/>
    <p:sldId id="335" r:id="rId52"/>
    <p:sldId id="298" r:id="rId53"/>
    <p:sldId id="300" r:id="rId54"/>
    <p:sldId id="327" r:id="rId55"/>
    <p:sldId id="328" r:id="rId56"/>
    <p:sldId id="333" r:id="rId57"/>
    <p:sldId id="284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580" autoAdjust="0"/>
  </p:normalViewPr>
  <p:slideViewPr>
    <p:cSldViewPr>
      <p:cViewPr varScale="1">
        <p:scale>
          <a:sx n="132" d="100"/>
          <a:sy n="132" d="100"/>
        </p:scale>
        <p:origin x="-177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DA28C-6449-FE4F-9723-C18DDC7ECF25}" type="doc">
      <dgm:prSet loTypeId="urn:microsoft.com/office/officeart/2005/8/layout/list1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1EF119E-339C-BF48-A386-FFA95D309550}">
      <dgm:prSet/>
      <dgm:spPr/>
      <dgm:t>
        <a:bodyPr/>
        <a:lstStyle/>
        <a:p>
          <a:pPr rtl="0"/>
          <a:r>
            <a:rPr lang="en-US" dirty="0" smtClean="0"/>
            <a:t>Free &amp; Open Source</a:t>
          </a:r>
          <a:endParaRPr lang="en-US" dirty="0"/>
        </a:p>
      </dgm:t>
    </dgm:pt>
    <dgm:pt modelId="{0328B829-B515-3C42-8907-B4A74B652AF8}" type="parTrans" cxnId="{542D34FB-ED38-8841-85AA-CB0823C9E69B}">
      <dgm:prSet/>
      <dgm:spPr/>
      <dgm:t>
        <a:bodyPr/>
        <a:lstStyle/>
        <a:p>
          <a:endParaRPr lang="en-US"/>
        </a:p>
      </dgm:t>
    </dgm:pt>
    <dgm:pt modelId="{709F5A2A-20BD-4B4E-9E02-4AD2F5544186}" type="sibTrans" cxnId="{542D34FB-ED38-8841-85AA-CB0823C9E69B}">
      <dgm:prSet/>
      <dgm:spPr/>
      <dgm:t>
        <a:bodyPr/>
        <a:lstStyle/>
        <a:p>
          <a:endParaRPr lang="en-US"/>
        </a:p>
      </dgm:t>
    </dgm:pt>
    <dgm:pt modelId="{D617DE4B-0B37-F94E-96EE-F5CB5097E871}">
      <dgm:prSet/>
      <dgm:spPr/>
      <dgm:t>
        <a:bodyPr/>
        <a:lstStyle/>
        <a:p>
          <a:pPr rtl="0"/>
          <a:r>
            <a:rPr lang="en-US" dirty="0" smtClean="0"/>
            <a:t>Fun for Girls and Boys</a:t>
          </a:r>
          <a:endParaRPr lang="en-US" dirty="0"/>
        </a:p>
      </dgm:t>
    </dgm:pt>
    <dgm:pt modelId="{16E1F0BE-806F-C144-B99D-F2C9FC9C98E1}" type="parTrans" cxnId="{03F2B2CC-281F-2442-8A17-E89D9411972E}">
      <dgm:prSet/>
      <dgm:spPr/>
      <dgm:t>
        <a:bodyPr/>
        <a:lstStyle/>
        <a:p>
          <a:endParaRPr lang="en-US"/>
        </a:p>
      </dgm:t>
    </dgm:pt>
    <dgm:pt modelId="{46AD1DB5-1645-3144-9BA3-6F6FA08B2D35}" type="sibTrans" cxnId="{03F2B2CC-281F-2442-8A17-E89D9411972E}">
      <dgm:prSet/>
      <dgm:spPr/>
      <dgm:t>
        <a:bodyPr/>
        <a:lstStyle/>
        <a:p>
          <a:endParaRPr lang="en-US"/>
        </a:p>
      </dgm:t>
    </dgm:pt>
    <dgm:pt modelId="{7053EA62-58EE-E447-9B11-B315AB89C5A8}">
      <dgm:prSet/>
      <dgm:spPr/>
      <dgm:t>
        <a:bodyPr/>
        <a:lstStyle/>
        <a:p>
          <a:pPr rtl="0"/>
          <a:r>
            <a:rPr lang="en-US" dirty="0" smtClean="0"/>
            <a:t>Java with a customized IDE</a:t>
          </a:r>
          <a:endParaRPr lang="en-US" dirty="0"/>
        </a:p>
      </dgm:t>
    </dgm:pt>
    <dgm:pt modelId="{6A8367FE-7490-C640-9401-039B24153042}" type="parTrans" cxnId="{0F9A805E-4E3B-1643-AD09-9008A4D56492}">
      <dgm:prSet/>
      <dgm:spPr/>
      <dgm:t>
        <a:bodyPr/>
        <a:lstStyle/>
        <a:p>
          <a:endParaRPr lang="en-US"/>
        </a:p>
      </dgm:t>
    </dgm:pt>
    <dgm:pt modelId="{F298D687-14BC-0A4C-A132-5947059E1D97}" type="sibTrans" cxnId="{0F9A805E-4E3B-1643-AD09-9008A4D56492}">
      <dgm:prSet/>
      <dgm:spPr/>
      <dgm:t>
        <a:bodyPr/>
        <a:lstStyle/>
        <a:p>
          <a:endParaRPr lang="en-US"/>
        </a:p>
      </dgm:t>
    </dgm:pt>
    <dgm:pt modelId="{302C9110-64F4-9648-A1ED-EC3A2472F877}">
      <dgm:prSet/>
      <dgm:spPr/>
      <dgm:t>
        <a:bodyPr/>
        <a:lstStyle/>
        <a:p>
          <a:pPr rtl="0"/>
          <a:r>
            <a:rPr lang="en-US" dirty="0" smtClean="0"/>
            <a:t>Implements XP technical practices</a:t>
          </a:r>
          <a:endParaRPr lang="en-US" dirty="0"/>
        </a:p>
      </dgm:t>
    </dgm:pt>
    <dgm:pt modelId="{8DD118B5-7331-E14B-865D-3FB1B1B16AC6}" type="parTrans" cxnId="{17E8ECFC-079D-A448-9CD3-6F4CEB7A655F}">
      <dgm:prSet/>
      <dgm:spPr/>
      <dgm:t>
        <a:bodyPr/>
        <a:lstStyle/>
        <a:p>
          <a:endParaRPr lang="en-US"/>
        </a:p>
      </dgm:t>
    </dgm:pt>
    <dgm:pt modelId="{F8FEB8CC-0B18-F54A-B89C-DCA5BC081E7C}" type="sibTrans" cxnId="{17E8ECFC-079D-A448-9CD3-6F4CEB7A655F}">
      <dgm:prSet/>
      <dgm:spPr/>
      <dgm:t>
        <a:bodyPr/>
        <a:lstStyle/>
        <a:p>
          <a:endParaRPr lang="en-US"/>
        </a:p>
      </dgm:t>
    </dgm:pt>
    <dgm:pt modelId="{43136DCF-494B-E14A-8EB8-27C8C8C4DA3D}" type="pres">
      <dgm:prSet presAssocID="{84BDA28C-6449-FE4F-9723-C18DDC7ECF2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FB008C-AFC3-A044-8534-AE093A9CB612}" type="pres">
      <dgm:prSet presAssocID="{71EF119E-339C-BF48-A386-FFA95D309550}" presName="parentLin" presStyleCnt="0"/>
      <dgm:spPr/>
    </dgm:pt>
    <dgm:pt modelId="{3D4E34B8-C802-D844-AE61-3B8AC0BE87E7}" type="pres">
      <dgm:prSet presAssocID="{71EF119E-339C-BF48-A386-FFA95D309550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01B6FF12-71B6-E940-8AF1-8EC641B28066}" type="pres">
      <dgm:prSet presAssocID="{71EF119E-339C-BF48-A386-FFA95D309550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9B4FD4-F529-F347-ADBA-35483F516187}" type="pres">
      <dgm:prSet presAssocID="{71EF119E-339C-BF48-A386-FFA95D309550}" presName="negativeSpace" presStyleCnt="0"/>
      <dgm:spPr/>
    </dgm:pt>
    <dgm:pt modelId="{BFCA8010-2FC9-944F-9F2F-4597921B9EE3}" type="pres">
      <dgm:prSet presAssocID="{71EF119E-339C-BF48-A386-FFA95D309550}" presName="childText" presStyleLbl="conFgAcc1" presStyleIdx="0" presStyleCnt="4">
        <dgm:presLayoutVars>
          <dgm:bulletEnabled val="1"/>
        </dgm:presLayoutVars>
      </dgm:prSet>
      <dgm:spPr/>
    </dgm:pt>
    <dgm:pt modelId="{156CA01B-8C42-CF41-9377-7C26A458F618}" type="pres">
      <dgm:prSet presAssocID="{709F5A2A-20BD-4B4E-9E02-4AD2F5544186}" presName="spaceBetweenRectangles" presStyleCnt="0"/>
      <dgm:spPr/>
    </dgm:pt>
    <dgm:pt modelId="{54CD5894-1F6B-DA49-A6B2-19EA23D17C73}" type="pres">
      <dgm:prSet presAssocID="{D617DE4B-0B37-F94E-96EE-F5CB5097E871}" presName="parentLin" presStyleCnt="0"/>
      <dgm:spPr/>
    </dgm:pt>
    <dgm:pt modelId="{98DFEE73-B58C-5A4D-80C0-64C8D76597B1}" type="pres">
      <dgm:prSet presAssocID="{D617DE4B-0B37-F94E-96EE-F5CB5097E871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2B155A48-1E2B-6849-8CBE-52BE4B66E2A9}" type="pres">
      <dgm:prSet presAssocID="{D617DE4B-0B37-F94E-96EE-F5CB5097E871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3C233D-EFCE-C34F-81AD-8949F8EAB07D}" type="pres">
      <dgm:prSet presAssocID="{D617DE4B-0B37-F94E-96EE-F5CB5097E871}" presName="negativeSpace" presStyleCnt="0"/>
      <dgm:spPr/>
    </dgm:pt>
    <dgm:pt modelId="{D98EEB18-3A0E-5C4F-B326-DF4D26D75588}" type="pres">
      <dgm:prSet presAssocID="{D617DE4B-0B37-F94E-96EE-F5CB5097E871}" presName="childText" presStyleLbl="conFgAcc1" presStyleIdx="1" presStyleCnt="4">
        <dgm:presLayoutVars>
          <dgm:bulletEnabled val="1"/>
        </dgm:presLayoutVars>
      </dgm:prSet>
      <dgm:spPr/>
    </dgm:pt>
    <dgm:pt modelId="{C0E7A6ED-7C33-D34E-B889-4641AD9D4F4E}" type="pres">
      <dgm:prSet presAssocID="{46AD1DB5-1645-3144-9BA3-6F6FA08B2D35}" presName="spaceBetweenRectangles" presStyleCnt="0"/>
      <dgm:spPr/>
    </dgm:pt>
    <dgm:pt modelId="{ECCB5580-145B-1B4C-9D6E-6B8A4AEC0A63}" type="pres">
      <dgm:prSet presAssocID="{7053EA62-58EE-E447-9B11-B315AB89C5A8}" presName="parentLin" presStyleCnt="0"/>
      <dgm:spPr/>
    </dgm:pt>
    <dgm:pt modelId="{1AAE25BD-91A5-354C-9C3D-1FF8A3F20727}" type="pres">
      <dgm:prSet presAssocID="{7053EA62-58EE-E447-9B11-B315AB89C5A8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FE9DACCD-6DF8-1845-9B0D-AF66C2A781E4}" type="pres">
      <dgm:prSet presAssocID="{7053EA62-58EE-E447-9B11-B315AB89C5A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A128DC-0789-8B49-A22A-D1F40A30116E}" type="pres">
      <dgm:prSet presAssocID="{7053EA62-58EE-E447-9B11-B315AB89C5A8}" presName="negativeSpace" presStyleCnt="0"/>
      <dgm:spPr/>
    </dgm:pt>
    <dgm:pt modelId="{13992901-F2A2-7849-9E97-E0E340C730F7}" type="pres">
      <dgm:prSet presAssocID="{7053EA62-58EE-E447-9B11-B315AB89C5A8}" presName="childText" presStyleLbl="conFgAcc1" presStyleIdx="2" presStyleCnt="4">
        <dgm:presLayoutVars>
          <dgm:bulletEnabled val="1"/>
        </dgm:presLayoutVars>
      </dgm:prSet>
      <dgm:spPr/>
    </dgm:pt>
    <dgm:pt modelId="{20202D3E-CCFA-064D-885A-BBA95547F002}" type="pres">
      <dgm:prSet presAssocID="{F298D687-14BC-0A4C-A132-5947059E1D97}" presName="spaceBetweenRectangles" presStyleCnt="0"/>
      <dgm:spPr/>
    </dgm:pt>
    <dgm:pt modelId="{4FAE7772-8570-E74E-B240-5074B6271D39}" type="pres">
      <dgm:prSet presAssocID="{302C9110-64F4-9648-A1ED-EC3A2472F877}" presName="parentLin" presStyleCnt="0"/>
      <dgm:spPr/>
    </dgm:pt>
    <dgm:pt modelId="{7112177A-CACF-664D-A624-8B4C23003333}" type="pres">
      <dgm:prSet presAssocID="{302C9110-64F4-9648-A1ED-EC3A2472F877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407803D9-2B34-F84C-9170-172C141E9CDE}" type="pres">
      <dgm:prSet presAssocID="{302C9110-64F4-9648-A1ED-EC3A2472F87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94F84E-750A-B54C-89B6-68F087DFD940}" type="pres">
      <dgm:prSet presAssocID="{302C9110-64F4-9648-A1ED-EC3A2472F877}" presName="negativeSpace" presStyleCnt="0"/>
      <dgm:spPr/>
    </dgm:pt>
    <dgm:pt modelId="{1EAF2361-2274-104F-AA13-EDAFC3E5CF3E}" type="pres">
      <dgm:prSet presAssocID="{302C9110-64F4-9648-A1ED-EC3A2472F87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7E8ECFC-079D-A448-9CD3-6F4CEB7A655F}" srcId="{84BDA28C-6449-FE4F-9723-C18DDC7ECF25}" destId="{302C9110-64F4-9648-A1ED-EC3A2472F877}" srcOrd="3" destOrd="0" parTransId="{8DD118B5-7331-E14B-865D-3FB1B1B16AC6}" sibTransId="{F8FEB8CC-0B18-F54A-B89C-DCA5BC081E7C}"/>
    <dgm:cxn modelId="{DE59CE0F-AF34-1542-88DC-E38F5788E41F}" type="presOf" srcId="{D617DE4B-0B37-F94E-96EE-F5CB5097E871}" destId="{98DFEE73-B58C-5A4D-80C0-64C8D76597B1}" srcOrd="0" destOrd="0" presId="urn:microsoft.com/office/officeart/2005/8/layout/list1"/>
    <dgm:cxn modelId="{88D397C6-8254-8A4A-B5AA-8FA46E640C03}" type="presOf" srcId="{7053EA62-58EE-E447-9B11-B315AB89C5A8}" destId="{FE9DACCD-6DF8-1845-9B0D-AF66C2A781E4}" srcOrd="1" destOrd="0" presId="urn:microsoft.com/office/officeart/2005/8/layout/list1"/>
    <dgm:cxn modelId="{97085F4E-1932-6B4E-A2C9-61CF73AF9740}" type="presOf" srcId="{71EF119E-339C-BF48-A386-FFA95D309550}" destId="{01B6FF12-71B6-E940-8AF1-8EC641B28066}" srcOrd="1" destOrd="0" presId="urn:microsoft.com/office/officeart/2005/8/layout/list1"/>
    <dgm:cxn modelId="{03F2B2CC-281F-2442-8A17-E89D9411972E}" srcId="{84BDA28C-6449-FE4F-9723-C18DDC7ECF25}" destId="{D617DE4B-0B37-F94E-96EE-F5CB5097E871}" srcOrd="1" destOrd="0" parTransId="{16E1F0BE-806F-C144-B99D-F2C9FC9C98E1}" sibTransId="{46AD1DB5-1645-3144-9BA3-6F6FA08B2D35}"/>
    <dgm:cxn modelId="{0524461B-F181-7840-8346-E8330938EA09}" type="presOf" srcId="{302C9110-64F4-9648-A1ED-EC3A2472F877}" destId="{7112177A-CACF-664D-A624-8B4C23003333}" srcOrd="0" destOrd="0" presId="urn:microsoft.com/office/officeart/2005/8/layout/list1"/>
    <dgm:cxn modelId="{E3525623-3636-204A-B481-6B3DF25BF312}" type="presOf" srcId="{7053EA62-58EE-E447-9B11-B315AB89C5A8}" destId="{1AAE25BD-91A5-354C-9C3D-1FF8A3F20727}" srcOrd="0" destOrd="0" presId="urn:microsoft.com/office/officeart/2005/8/layout/list1"/>
    <dgm:cxn modelId="{542D34FB-ED38-8841-85AA-CB0823C9E69B}" srcId="{84BDA28C-6449-FE4F-9723-C18DDC7ECF25}" destId="{71EF119E-339C-BF48-A386-FFA95D309550}" srcOrd="0" destOrd="0" parTransId="{0328B829-B515-3C42-8907-B4A74B652AF8}" sibTransId="{709F5A2A-20BD-4B4E-9E02-4AD2F5544186}"/>
    <dgm:cxn modelId="{F5FB6030-84FE-6D48-B5C4-688F28DD42BB}" type="presOf" srcId="{D617DE4B-0B37-F94E-96EE-F5CB5097E871}" destId="{2B155A48-1E2B-6849-8CBE-52BE4B66E2A9}" srcOrd="1" destOrd="0" presId="urn:microsoft.com/office/officeart/2005/8/layout/list1"/>
    <dgm:cxn modelId="{0F9A805E-4E3B-1643-AD09-9008A4D56492}" srcId="{84BDA28C-6449-FE4F-9723-C18DDC7ECF25}" destId="{7053EA62-58EE-E447-9B11-B315AB89C5A8}" srcOrd="2" destOrd="0" parTransId="{6A8367FE-7490-C640-9401-039B24153042}" sibTransId="{F298D687-14BC-0A4C-A132-5947059E1D97}"/>
    <dgm:cxn modelId="{324E6ECC-6C4F-4D43-9F36-B4CB7EB284E8}" type="presOf" srcId="{71EF119E-339C-BF48-A386-FFA95D309550}" destId="{3D4E34B8-C802-D844-AE61-3B8AC0BE87E7}" srcOrd="0" destOrd="0" presId="urn:microsoft.com/office/officeart/2005/8/layout/list1"/>
    <dgm:cxn modelId="{CB22B082-4791-5F4B-A499-C760774CCE92}" type="presOf" srcId="{302C9110-64F4-9648-A1ED-EC3A2472F877}" destId="{407803D9-2B34-F84C-9170-172C141E9CDE}" srcOrd="1" destOrd="0" presId="urn:microsoft.com/office/officeart/2005/8/layout/list1"/>
    <dgm:cxn modelId="{53BEE515-1D22-CC4A-8F2B-761C9B3AB0F5}" type="presOf" srcId="{84BDA28C-6449-FE4F-9723-C18DDC7ECF25}" destId="{43136DCF-494B-E14A-8EB8-27C8C8C4DA3D}" srcOrd="0" destOrd="0" presId="urn:microsoft.com/office/officeart/2005/8/layout/list1"/>
    <dgm:cxn modelId="{54FFE61B-AE13-3F48-B018-9DF27BA0205D}" type="presParOf" srcId="{43136DCF-494B-E14A-8EB8-27C8C8C4DA3D}" destId="{A5FB008C-AFC3-A044-8534-AE093A9CB612}" srcOrd="0" destOrd="0" presId="urn:microsoft.com/office/officeart/2005/8/layout/list1"/>
    <dgm:cxn modelId="{3E50B7BA-4DAE-974F-B34D-D2B1B4DDBD9C}" type="presParOf" srcId="{A5FB008C-AFC3-A044-8534-AE093A9CB612}" destId="{3D4E34B8-C802-D844-AE61-3B8AC0BE87E7}" srcOrd="0" destOrd="0" presId="urn:microsoft.com/office/officeart/2005/8/layout/list1"/>
    <dgm:cxn modelId="{0B9B91ED-1C99-6144-AFC3-FBCDEE0F519A}" type="presParOf" srcId="{A5FB008C-AFC3-A044-8534-AE093A9CB612}" destId="{01B6FF12-71B6-E940-8AF1-8EC641B28066}" srcOrd="1" destOrd="0" presId="urn:microsoft.com/office/officeart/2005/8/layout/list1"/>
    <dgm:cxn modelId="{57E819DF-9297-8345-8D93-CA83EE864D77}" type="presParOf" srcId="{43136DCF-494B-E14A-8EB8-27C8C8C4DA3D}" destId="{759B4FD4-F529-F347-ADBA-35483F516187}" srcOrd="1" destOrd="0" presId="urn:microsoft.com/office/officeart/2005/8/layout/list1"/>
    <dgm:cxn modelId="{E66C93A8-C278-BF49-BB5A-1E8D05F649D8}" type="presParOf" srcId="{43136DCF-494B-E14A-8EB8-27C8C8C4DA3D}" destId="{BFCA8010-2FC9-944F-9F2F-4597921B9EE3}" srcOrd="2" destOrd="0" presId="urn:microsoft.com/office/officeart/2005/8/layout/list1"/>
    <dgm:cxn modelId="{A8B5C682-3016-8742-A0B4-31DFF199110E}" type="presParOf" srcId="{43136DCF-494B-E14A-8EB8-27C8C8C4DA3D}" destId="{156CA01B-8C42-CF41-9377-7C26A458F618}" srcOrd="3" destOrd="0" presId="urn:microsoft.com/office/officeart/2005/8/layout/list1"/>
    <dgm:cxn modelId="{140CDAC4-EFAF-6D47-BC7B-4D78C58B42B1}" type="presParOf" srcId="{43136DCF-494B-E14A-8EB8-27C8C8C4DA3D}" destId="{54CD5894-1F6B-DA49-A6B2-19EA23D17C73}" srcOrd="4" destOrd="0" presId="urn:microsoft.com/office/officeart/2005/8/layout/list1"/>
    <dgm:cxn modelId="{015821FF-5F1E-2943-9993-E1F6CBCFD542}" type="presParOf" srcId="{54CD5894-1F6B-DA49-A6B2-19EA23D17C73}" destId="{98DFEE73-B58C-5A4D-80C0-64C8D76597B1}" srcOrd="0" destOrd="0" presId="urn:microsoft.com/office/officeart/2005/8/layout/list1"/>
    <dgm:cxn modelId="{95291B89-CF68-8D46-92A0-FADD4098E5A3}" type="presParOf" srcId="{54CD5894-1F6B-DA49-A6B2-19EA23D17C73}" destId="{2B155A48-1E2B-6849-8CBE-52BE4B66E2A9}" srcOrd="1" destOrd="0" presId="urn:microsoft.com/office/officeart/2005/8/layout/list1"/>
    <dgm:cxn modelId="{BAD39752-EF1A-8D4B-AC3E-1D7A9B179FE8}" type="presParOf" srcId="{43136DCF-494B-E14A-8EB8-27C8C8C4DA3D}" destId="{9C3C233D-EFCE-C34F-81AD-8949F8EAB07D}" srcOrd="5" destOrd="0" presId="urn:microsoft.com/office/officeart/2005/8/layout/list1"/>
    <dgm:cxn modelId="{B48EFB4F-F5B6-314B-A2C8-5566D65E257B}" type="presParOf" srcId="{43136DCF-494B-E14A-8EB8-27C8C8C4DA3D}" destId="{D98EEB18-3A0E-5C4F-B326-DF4D26D75588}" srcOrd="6" destOrd="0" presId="urn:microsoft.com/office/officeart/2005/8/layout/list1"/>
    <dgm:cxn modelId="{6546859B-A41E-E64D-B1F4-937FCD394232}" type="presParOf" srcId="{43136DCF-494B-E14A-8EB8-27C8C8C4DA3D}" destId="{C0E7A6ED-7C33-D34E-B889-4641AD9D4F4E}" srcOrd="7" destOrd="0" presId="urn:microsoft.com/office/officeart/2005/8/layout/list1"/>
    <dgm:cxn modelId="{587AA990-A43A-C545-A10A-8224D92EE7BD}" type="presParOf" srcId="{43136DCF-494B-E14A-8EB8-27C8C8C4DA3D}" destId="{ECCB5580-145B-1B4C-9D6E-6B8A4AEC0A63}" srcOrd="8" destOrd="0" presId="urn:microsoft.com/office/officeart/2005/8/layout/list1"/>
    <dgm:cxn modelId="{13BE64C8-B767-F846-9056-22600E3851BF}" type="presParOf" srcId="{ECCB5580-145B-1B4C-9D6E-6B8A4AEC0A63}" destId="{1AAE25BD-91A5-354C-9C3D-1FF8A3F20727}" srcOrd="0" destOrd="0" presId="urn:microsoft.com/office/officeart/2005/8/layout/list1"/>
    <dgm:cxn modelId="{6183FD3A-B49E-694B-B296-677EC1EBE966}" type="presParOf" srcId="{ECCB5580-145B-1B4C-9D6E-6B8A4AEC0A63}" destId="{FE9DACCD-6DF8-1845-9B0D-AF66C2A781E4}" srcOrd="1" destOrd="0" presId="urn:microsoft.com/office/officeart/2005/8/layout/list1"/>
    <dgm:cxn modelId="{8653226D-1D8E-2C42-AF99-689D1B59AD3A}" type="presParOf" srcId="{43136DCF-494B-E14A-8EB8-27C8C8C4DA3D}" destId="{EDA128DC-0789-8B49-A22A-D1F40A30116E}" srcOrd="9" destOrd="0" presId="urn:microsoft.com/office/officeart/2005/8/layout/list1"/>
    <dgm:cxn modelId="{78459461-4754-7143-AAAE-FB9A517555F4}" type="presParOf" srcId="{43136DCF-494B-E14A-8EB8-27C8C8C4DA3D}" destId="{13992901-F2A2-7849-9E97-E0E340C730F7}" srcOrd="10" destOrd="0" presId="urn:microsoft.com/office/officeart/2005/8/layout/list1"/>
    <dgm:cxn modelId="{4326F401-F460-8A42-8E32-6E4232137FFF}" type="presParOf" srcId="{43136DCF-494B-E14A-8EB8-27C8C8C4DA3D}" destId="{20202D3E-CCFA-064D-885A-BBA95547F002}" srcOrd="11" destOrd="0" presId="urn:microsoft.com/office/officeart/2005/8/layout/list1"/>
    <dgm:cxn modelId="{8744A079-6A7F-AE45-BE10-200A44527B55}" type="presParOf" srcId="{43136DCF-494B-E14A-8EB8-27C8C8C4DA3D}" destId="{4FAE7772-8570-E74E-B240-5074B6271D39}" srcOrd="12" destOrd="0" presId="urn:microsoft.com/office/officeart/2005/8/layout/list1"/>
    <dgm:cxn modelId="{3DC3BB96-9F03-9840-AB21-04481E49CB0E}" type="presParOf" srcId="{4FAE7772-8570-E74E-B240-5074B6271D39}" destId="{7112177A-CACF-664D-A624-8B4C23003333}" srcOrd="0" destOrd="0" presId="urn:microsoft.com/office/officeart/2005/8/layout/list1"/>
    <dgm:cxn modelId="{D9A5B1AC-1EBA-9B42-8B50-0C1E822AFFDA}" type="presParOf" srcId="{4FAE7772-8570-E74E-B240-5074B6271D39}" destId="{407803D9-2B34-F84C-9170-172C141E9CDE}" srcOrd="1" destOrd="0" presId="urn:microsoft.com/office/officeart/2005/8/layout/list1"/>
    <dgm:cxn modelId="{AACF12E6-F451-9748-A434-64EADA76721E}" type="presParOf" srcId="{43136DCF-494B-E14A-8EB8-27C8C8C4DA3D}" destId="{9394F84E-750A-B54C-89B6-68F087DFD940}" srcOrd="13" destOrd="0" presId="urn:microsoft.com/office/officeart/2005/8/layout/list1"/>
    <dgm:cxn modelId="{F8FD965D-2CF9-0E4C-A70A-2AB19FA998C5}" type="presParOf" srcId="{43136DCF-494B-E14A-8EB8-27C8C8C4DA3D}" destId="{1EAF2361-2274-104F-AA13-EDAFC3E5CF3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752C4F-B2B5-614F-BAE5-C6B7A181C886}" type="doc">
      <dgm:prSet loTypeId="urn:microsoft.com/office/officeart/2005/8/layout/default" loCatId="" qsTypeId="urn:microsoft.com/office/officeart/2005/8/quickstyle/simple5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6FB7C9BF-1228-4045-A34E-9C0CB098CD98}">
      <dgm:prSet/>
      <dgm:spPr/>
      <dgm:t>
        <a:bodyPr/>
        <a:lstStyle/>
        <a:p>
          <a:pPr rtl="0"/>
          <a:r>
            <a:rPr lang="en-US" smtClean="0"/>
            <a:t>Explicit</a:t>
          </a:r>
          <a:endParaRPr lang="en-US"/>
        </a:p>
      </dgm:t>
    </dgm:pt>
    <dgm:pt modelId="{C6C9DC64-D180-0C45-9F89-5E545EE1267E}" type="parTrans" cxnId="{2C602A71-D4F1-234A-8215-B230283732AF}">
      <dgm:prSet/>
      <dgm:spPr/>
      <dgm:t>
        <a:bodyPr/>
        <a:lstStyle/>
        <a:p>
          <a:endParaRPr lang="en-US"/>
        </a:p>
      </dgm:t>
    </dgm:pt>
    <dgm:pt modelId="{7E19A700-6762-264E-BD46-56FD37024CE2}" type="sibTrans" cxnId="{2C602A71-D4F1-234A-8215-B230283732AF}">
      <dgm:prSet/>
      <dgm:spPr/>
      <dgm:t>
        <a:bodyPr/>
        <a:lstStyle/>
        <a:p>
          <a:endParaRPr lang="en-US"/>
        </a:p>
      </dgm:t>
    </dgm:pt>
    <dgm:pt modelId="{91B3EAD1-F293-9C4F-A5E1-C21223DB9343}">
      <dgm:prSet/>
      <dgm:spPr/>
      <dgm:t>
        <a:bodyPr/>
        <a:lstStyle/>
        <a:p>
          <a:pPr rtl="0"/>
          <a:r>
            <a:rPr lang="en-US" smtClean="0"/>
            <a:t>Experience</a:t>
          </a:r>
          <a:endParaRPr lang="en-US"/>
        </a:p>
      </dgm:t>
    </dgm:pt>
    <dgm:pt modelId="{9F2DE495-5423-6A40-9245-2EEECF4FF0CA}" type="parTrans" cxnId="{98E20819-F964-494E-A35D-E2C4B6B6E037}">
      <dgm:prSet/>
      <dgm:spPr/>
      <dgm:t>
        <a:bodyPr/>
        <a:lstStyle/>
        <a:p>
          <a:endParaRPr lang="en-US"/>
        </a:p>
      </dgm:t>
    </dgm:pt>
    <dgm:pt modelId="{0D6680D8-317B-8B40-9332-B55F9137BAB1}" type="sibTrans" cxnId="{98E20819-F964-494E-A35D-E2C4B6B6E037}">
      <dgm:prSet/>
      <dgm:spPr/>
      <dgm:t>
        <a:bodyPr/>
        <a:lstStyle/>
        <a:p>
          <a:endParaRPr lang="en-US"/>
        </a:p>
      </dgm:t>
    </dgm:pt>
    <dgm:pt modelId="{017D77C6-4AFE-9749-B1CD-9ADA38A43EFA}">
      <dgm:prSet/>
      <dgm:spPr/>
      <dgm:t>
        <a:bodyPr/>
        <a:lstStyle/>
        <a:p>
          <a:pPr rtl="0"/>
          <a:r>
            <a:rPr lang="en-US" smtClean="0"/>
            <a:t>Fluency</a:t>
          </a:r>
          <a:endParaRPr lang="en-US"/>
        </a:p>
      </dgm:t>
    </dgm:pt>
    <dgm:pt modelId="{827EB29A-D884-EB45-8221-E2071CBA5739}" type="parTrans" cxnId="{91618256-30BA-184C-8A9B-2B9D81BB69D4}">
      <dgm:prSet/>
      <dgm:spPr/>
      <dgm:t>
        <a:bodyPr/>
        <a:lstStyle/>
        <a:p>
          <a:endParaRPr lang="en-US"/>
        </a:p>
      </dgm:t>
    </dgm:pt>
    <dgm:pt modelId="{0C6B298A-6361-8A47-A59B-53CF2C94E9BC}" type="sibTrans" cxnId="{91618256-30BA-184C-8A9B-2B9D81BB69D4}">
      <dgm:prSet/>
      <dgm:spPr/>
      <dgm:t>
        <a:bodyPr/>
        <a:lstStyle/>
        <a:p>
          <a:endParaRPr lang="en-US"/>
        </a:p>
      </dgm:t>
    </dgm:pt>
    <dgm:pt modelId="{24FA6DCF-F1DD-1A47-B7B4-A933941CFA0F}">
      <dgm:prSet/>
      <dgm:spPr/>
      <dgm:t>
        <a:bodyPr/>
        <a:lstStyle/>
        <a:p>
          <a:pPr rtl="0"/>
          <a:r>
            <a:rPr lang="en-US" smtClean="0"/>
            <a:t>Awareness</a:t>
          </a:r>
          <a:endParaRPr lang="en-US"/>
        </a:p>
      </dgm:t>
    </dgm:pt>
    <dgm:pt modelId="{63E87AAE-BE1A-A246-A28C-38ABB6767330}" type="parTrans" cxnId="{C2BCA13B-52C4-F84B-804D-AD079E2960DF}">
      <dgm:prSet/>
      <dgm:spPr/>
      <dgm:t>
        <a:bodyPr/>
        <a:lstStyle/>
        <a:p>
          <a:endParaRPr lang="en-US"/>
        </a:p>
      </dgm:t>
    </dgm:pt>
    <dgm:pt modelId="{17078698-A545-124C-8C1D-E8CBC95EE8E7}" type="sibTrans" cxnId="{C2BCA13B-52C4-F84B-804D-AD079E2960DF}">
      <dgm:prSet/>
      <dgm:spPr/>
      <dgm:t>
        <a:bodyPr/>
        <a:lstStyle/>
        <a:p>
          <a:endParaRPr lang="en-US"/>
        </a:p>
      </dgm:t>
    </dgm:pt>
    <dgm:pt modelId="{BA84A8CD-9E76-B146-ACF1-AE1140779CBF}">
      <dgm:prSet/>
      <dgm:spPr/>
      <dgm:t>
        <a:bodyPr/>
        <a:lstStyle/>
        <a:p>
          <a:pPr rtl="0"/>
          <a:r>
            <a:rPr lang="en-US" smtClean="0"/>
            <a:t>Inspiration</a:t>
          </a:r>
          <a:endParaRPr lang="en-US"/>
        </a:p>
      </dgm:t>
    </dgm:pt>
    <dgm:pt modelId="{2B520BB9-AFB7-8741-B815-CE9198B852EB}" type="parTrans" cxnId="{F288BFCD-92C7-DE4E-AEE8-AE54BFA2C56B}">
      <dgm:prSet/>
      <dgm:spPr/>
      <dgm:t>
        <a:bodyPr/>
        <a:lstStyle/>
        <a:p>
          <a:endParaRPr lang="en-US"/>
        </a:p>
      </dgm:t>
    </dgm:pt>
    <dgm:pt modelId="{89EB152F-36C1-AC4A-BF0A-B5F68A70DFFC}" type="sibTrans" cxnId="{F288BFCD-92C7-DE4E-AEE8-AE54BFA2C56B}">
      <dgm:prSet/>
      <dgm:spPr/>
      <dgm:t>
        <a:bodyPr/>
        <a:lstStyle/>
        <a:p>
          <a:endParaRPr lang="en-US"/>
        </a:p>
      </dgm:t>
    </dgm:pt>
    <dgm:pt modelId="{9C332766-76F3-6846-8FEC-09524A9BABF0}">
      <dgm:prSet/>
      <dgm:spPr/>
      <dgm:t>
        <a:bodyPr/>
        <a:lstStyle/>
        <a:p>
          <a:pPr rtl="0"/>
          <a:r>
            <a:rPr lang="en-US" smtClean="0"/>
            <a:t>Confidence</a:t>
          </a:r>
          <a:endParaRPr lang="en-US"/>
        </a:p>
      </dgm:t>
    </dgm:pt>
    <dgm:pt modelId="{0362652C-C06B-4543-9DFB-948F1E7B4332}" type="parTrans" cxnId="{47586E83-AE90-A143-9485-4F0FF0D9C14E}">
      <dgm:prSet/>
      <dgm:spPr/>
      <dgm:t>
        <a:bodyPr/>
        <a:lstStyle/>
        <a:p>
          <a:endParaRPr lang="en-US"/>
        </a:p>
      </dgm:t>
    </dgm:pt>
    <dgm:pt modelId="{0E698E50-345C-D044-A0C2-D699B883888D}" type="sibTrans" cxnId="{47586E83-AE90-A143-9485-4F0FF0D9C14E}">
      <dgm:prSet/>
      <dgm:spPr/>
      <dgm:t>
        <a:bodyPr/>
        <a:lstStyle/>
        <a:p>
          <a:endParaRPr lang="en-US"/>
        </a:p>
      </dgm:t>
    </dgm:pt>
    <dgm:pt modelId="{36311FE1-BC06-8942-9C75-418F30C62CEB}">
      <dgm:prSet/>
      <dgm:spPr/>
      <dgm:t>
        <a:bodyPr/>
        <a:lstStyle/>
        <a:p>
          <a:pPr rtl="0"/>
          <a:r>
            <a:rPr lang="en-US" smtClean="0"/>
            <a:t>Abstraction</a:t>
          </a:r>
          <a:endParaRPr lang="en-US"/>
        </a:p>
      </dgm:t>
    </dgm:pt>
    <dgm:pt modelId="{425415B0-66AD-F94A-AFCC-AF86B152A907}" type="parTrans" cxnId="{E6594879-1D2B-704D-8BEE-96D8E90B11C5}">
      <dgm:prSet/>
      <dgm:spPr/>
      <dgm:t>
        <a:bodyPr/>
        <a:lstStyle/>
        <a:p>
          <a:endParaRPr lang="en-US"/>
        </a:p>
      </dgm:t>
    </dgm:pt>
    <dgm:pt modelId="{5399405A-DE5A-B846-A321-CED6382D016B}" type="sibTrans" cxnId="{E6594879-1D2B-704D-8BEE-96D8E90B11C5}">
      <dgm:prSet/>
      <dgm:spPr/>
      <dgm:t>
        <a:bodyPr/>
        <a:lstStyle/>
        <a:p>
          <a:endParaRPr lang="en-US"/>
        </a:p>
      </dgm:t>
    </dgm:pt>
    <dgm:pt modelId="{20888EF6-7DD0-244D-B2B5-5E352FCC6498}">
      <dgm:prSet/>
      <dgm:spPr/>
      <dgm:t>
        <a:bodyPr/>
        <a:lstStyle/>
        <a:p>
          <a:pPr rtl="0"/>
          <a:r>
            <a:rPr lang="en-US" smtClean="0"/>
            <a:t>Problem Solving</a:t>
          </a:r>
          <a:endParaRPr lang="en-US"/>
        </a:p>
      </dgm:t>
    </dgm:pt>
    <dgm:pt modelId="{23185BA3-78A9-0641-B341-6DD4F9AC0003}" type="parTrans" cxnId="{84CA6F56-3455-B344-8CB7-651250B49291}">
      <dgm:prSet/>
      <dgm:spPr/>
      <dgm:t>
        <a:bodyPr/>
        <a:lstStyle/>
        <a:p>
          <a:endParaRPr lang="en-US"/>
        </a:p>
      </dgm:t>
    </dgm:pt>
    <dgm:pt modelId="{66ADFDEF-C6F7-F144-9926-F2CAF15A76AA}" type="sibTrans" cxnId="{84CA6F56-3455-B344-8CB7-651250B49291}">
      <dgm:prSet/>
      <dgm:spPr/>
      <dgm:t>
        <a:bodyPr/>
        <a:lstStyle/>
        <a:p>
          <a:endParaRPr lang="en-US"/>
        </a:p>
      </dgm:t>
    </dgm:pt>
    <dgm:pt modelId="{CB92203F-AC12-8245-8496-EDF5FA8CD19D}" type="pres">
      <dgm:prSet presAssocID="{73752C4F-B2B5-614F-BAE5-C6B7A181C88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BED174-0911-B844-944A-AB9B8AB6616F}" type="pres">
      <dgm:prSet presAssocID="{6FB7C9BF-1228-4045-A34E-9C0CB098CD98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E23FC-27B8-F84C-A517-2AFA45B8EBB1}" type="pres">
      <dgm:prSet presAssocID="{7E19A700-6762-264E-BD46-56FD37024CE2}" presName="sibTrans" presStyleCnt="0"/>
      <dgm:spPr/>
    </dgm:pt>
    <dgm:pt modelId="{29678B39-9051-1643-A839-9EC9684C75BD}" type="pres">
      <dgm:prSet presAssocID="{91B3EAD1-F293-9C4F-A5E1-C21223DB9343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2953AA-A356-0246-9826-0535A134BAC9}" type="pres">
      <dgm:prSet presAssocID="{0D6680D8-317B-8B40-9332-B55F9137BAB1}" presName="sibTrans" presStyleCnt="0"/>
      <dgm:spPr/>
    </dgm:pt>
    <dgm:pt modelId="{D206A5D5-FC52-4340-B23A-3319034AB012}" type="pres">
      <dgm:prSet presAssocID="{017D77C6-4AFE-9749-B1CD-9ADA38A43EFA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076C16-7852-ED4A-BCEF-187E6F388745}" type="pres">
      <dgm:prSet presAssocID="{0C6B298A-6361-8A47-A59B-53CF2C94E9BC}" presName="sibTrans" presStyleCnt="0"/>
      <dgm:spPr/>
    </dgm:pt>
    <dgm:pt modelId="{35DF7399-5D9C-FE44-88BA-1E888E2F86B7}" type="pres">
      <dgm:prSet presAssocID="{24FA6DCF-F1DD-1A47-B7B4-A933941CFA0F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67975B-DA90-C24F-B739-BA0338DD8844}" type="pres">
      <dgm:prSet presAssocID="{17078698-A545-124C-8C1D-E8CBC95EE8E7}" presName="sibTrans" presStyleCnt="0"/>
      <dgm:spPr/>
    </dgm:pt>
    <dgm:pt modelId="{E683B2D1-C8BD-9A49-AE92-B439189182FC}" type="pres">
      <dgm:prSet presAssocID="{BA84A8CD-9E76-B146-ACF1-AE1140779CBF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3CEC5B-6F84-6E4B-AB13-667EFA072EB4}" type="pres">
      <dgm:prSet presAssocID="{89EB152F-36C1-AC4A-BF0A-B5F68A70DFFC}" presName="sibTrans" presStyleCnt="0"/>
      <dgm:spPr/>
    </dgm:pt>
    <dgm:pt modelId="{DC4BD042-58F7-2B4D-823C-3480C1D20691}" type="pres">
      <dgm:prSet presAssocID="{9C332766-76F3-6846-8FEC-09524A9BABF0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2596B6-E318-0E49-BC70-855C1CD0C812}" type="pres">
      <dgm:prSet presAssocID="{0E698E50-345C-D044-A0C2-D699B883888D}" presName="sibTrans" presStyleCnt="0"/>
      <dgm:spPr/>
    </dgm:pt>
    <dgm:pt modelId="{D9F615F3-E0DF-6D44-9745-683CE2F91FCC}" type="pres">
      <dgm:prSet presAssocID="{36311FE1-BC06-8942-9C75-418F30C62CEB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8A25C-E701-AF4E-A1DE-0F305B928A00}" type="pres">
      <dgm:prSet presAssocID="{5399405A-DE5A-B846-A321-CED6382D016B}" presName="sibTrans" presStyleCnt="0"/>
      <dgm:spPr/>
    </dgm:pt>
    <dgm:pt modelId="{70957EAC-8E97-4C4D-8378-6A313493EBDA}" type="pres">
      <dgm:prSet presAssocID="{20888EF6-7DD0-244D-B2B5-5E352FCC6498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8E00C6-2707-B04E-A8DA-50C8548E598F}" type="presOf" srcId="{20888EF6-7DD0-244D-B2B5-5E352FCC6498}" destId="{70957EAC-8E97-4C4D-8378-6A313493EBDA}" srcOrd="0" destOrd="0" presId="urn:microsoft.com/office/officeart/2005/8/layout/default"/>
    <dgm:cxn modelId="{14B21488-D77D-6140-AC3F-0FC27A40D29F}" type="presOf" srcId="{6FB7C9BF-1228-4045-A34E-9C0CB098CD98}" destId="{4CBED174-0911-B844-944A-AB9B8AB6616F}" srcOrd="0" destOrd="0" presId="urn:microsoft.com/office/officeart/2005/8/layout/default"/>
    <dgm:cxn modelId="{0CAF49DB-989E-4047-B228-C2CA01921802}" type="presOf" srcId="{017D77C6-4AFE-9749-B1CD-9ADA38A43EFA}" destId="{D206A5D5-FC52-4340-B23A-3319034AB012}" srcOrd="0" destOrd="0" presId="urn:microsoft.com/office/officeart/2005/8/layout/default"/>
    <dgm:cxn modelId="{6627D2E2-16F7-DC48-9AAB-3FFBCA5EEFC1}" type="presOf" srcId="{91B3EAD1-F293-9C4F-A5E1-C21223DB9343}" destId="{29678B39-9051-1643-A839-9EC9684C75BD}" srcOrd="0" destOrd="0" presId="urn:microsoft.com/office/officeart/2005/8/layout/default"/>
    <dgm:cxn modelId="{9B74A03D-12CC-6244-9229-4C7615DC3AE1}" type="presOf" srcId="{9C332766-76F3-6846-8FEC-09524A9BABF0}" destId="{DC4BD042-58F7-2B4D-823C-3480C1D20691}" srcOrd="0" destOrd="0" presId="urn:microsoft.com/office/officeart/2005/8/layout/default"/>
    <dgm:cxn modelId="{91618256-30BA-184C-8A9B-2B9D81BB69D4}" srcId="{73752C4F-B2B5-614F-BAE5-C6B7A181C886}" destId="{017D77C6-4AFE-9749-B1CD-9ADA38A43EFA}" srcOrd="2" destOrd="0" parTransId="{827EB29A-D884-EB45-8221-E2071CBA5739}" sibTransId="{0C6B298A-6361-8A47-A59B-53CF2C94E9BC}"/>
    <dgm:cxn modelId="{CF7A30E7-26EE-0745-9D60-5B4D231343DA}" type="presOf" srcId="{73752C4F-B2B5-614F-BAE5-C6B7A181C886}" destId="{CB92203F-AC12-8245-8496-EDF5FA8CD19D}" srcOrd="0" destOrd="0" presId="urn:microsoft.com/office/officeart/2005/8/layout/default"/>
    <dgm:cxn modelId="{E6594879-1D2B-704D-8BEE-96D8E90B11C5}" srcId="{73752C4F-B2B5-614F-BAE5-C6B7A181C886}" destId="{36311FE1-BC06-8942-9C75-418F30C62CEB}" srcOrd="6" destOrd="0" parTransId="{425415B0-66AD-F94A-AFCC-AF86B152A907}" sibTransId="{5399405A-DE5A-B846-A321-CED6382D016B}"/>
    <dgm:cxn modelId="{2C602A71-D4F1-234A-8215-B230283732AF}" srcId="{73752C4F-B2B5-614F-BAE5-C6B7A181C886}" destId="{6FB7C9BF-1228-4045-A34E-9C0CB098CD98}" srcOrd="0" destOrd="0" parTransId="{C6C9DC64-D180-0C45-9F89-5E545EE1267E}" sibTransId="{7E19A700-6762-264E-BD46-56FD37024CE2}"/>
    <dgm:cxn modelId="{DD90E8FA-02C8-DC42-A98E-4E5BE1418D9E}" type="presOf" srcId="{BA84A8CD-9E76-B146-ACF1-AE1140779CBF}" destId="{E683B2D1-C8BD-9A49-AE92-B439189182FC}" srcOrd="0" destOrd="0" presId="urn:microsoft.com/office/officeart/2005/8/layout/default"/>
    <dgm:cxn modelId="{F288BFCD-92C7-DE4E-AEE8-AE54BFA2C56B}" srcId="{73752C4F-B2B5-614F-BAE5-C6B7A181C886}" destId="{BA84A8CD-9E76-B146-ACF1-AE1140779CBF}" srcOrd="4" destOrd="0" parTransId="{2B520BB9-AFB7-8741-B815-CE9198B852EB}" sibTransId="{89EB152F-36C1-AC4A-BF0A-B5F68A70DFFC}"/>
    <dgm:cxn modelId="{C2BCA13B-52C4-F84B-804D-AD079E2960DF}" srcId="{73752C4F-B2B5-614F-BAE5-C6B7A181C886}" destId="{24FA6DCF-F1DD-1A47-B7B4-A933941CFA0F}" srcOrd="3" destOrd="0" parTransId="{63E87AAE-BE1A-A246-A28C-38ABB6767330}" sibTransId="{17078698-A545-124C-8C1D-E8CBC95EE8E7}"/>
    <dgm:cxn modelId="{47586E83-AE90-A143-9485-4F0FF0D9C14E}" srcId="{73752C4F-B2B5-614F-BAE5-C6B7A181C886}" destId="{9C332766-76F3-6846-8FEC-09524A9BABF0}" srcOrd="5" destOrd="0" parTransId="{0362652C-C06B-4543-9DFB-948F1E7B4332}" sibTransId="{0E698E50-345C-D044-A0C2-D699B883888D}"/>
    <dgm:cxn modelId="{7D913AB1-D575-7D49-8D3F-2B93B90D0DB0}" type="presOf" srcId="{36311FE1-BC06-8942-9C75-418F30C62CEB}" destId="{D9F615F3-E0DF-6D44-9745-683CE2F91FCC}" srcOrd="0" destOrd="0" presId="urn:microsoft.com/office/officeart/2005/8/layout/default"/>
    <dgm:cxn modelId="{98E20819-F964-494E-A35D-E2C4B6B6E037}" srcId="{73752C4F-B2B5-614F-BAE5-C6B7A181C886}" destId="{91B3EAD1-F293-9C4F-A5E1-C21223DB9343}" srcOrd="1" destOrd="0" parTransId="{9F2DE495-5423-6A40-9245-2EEECF4FF0CA}" sibTransId="{0D6680D8-317B-8B40-9332-B55F9137BAB1}"/>
    <dgm:cxn modelId="{84CA6F56-3455-B344-8CB7-651250B49291}" srcId="{73752C4F-B2B5-614F-BAE5-C6B7A181C886}" destId="{20888EF6-7DD0-244D-B2B5-5E352FCC6498}" srcOrd="7" destOrd="0" parTransId="{23185BA3-78A9-0641-B341-6DD4F9AC0003}" sibTransId="{66ADFDEF-C6F7-F144-9926-F2CAF15A76AA}"/>
    <dgm:cxn modelId="{87E7E2A8-1A09-C340-86F2-8C51C971CF70}" type="presOf" srcId="{24FA6DCF-F1DD-1A47-B7B4-A933941CFA0F}" destId="{35DF7399-5D9C-FE44-88BA-1E888E2F86B7}" srcOrd="0" destOrd="0" presId="urn:microsoft.com/office/officeart/2005/8/layout/default"/>
    <dgm:cxn modelId="{49E42FC9-AB5F-854C-B7AE-60F222A46237}" type="presParOf" srcId="{CB92203F-AC12-8245-8496-EDF5FA8CD19D}" destId="{4CBED174-0911-B844-944A-AB9B8AB6616F}" srcOrd="0" destOrd="0" presId="urn:microsoft.com/office/officeart/2005/8/layout/default"/>
    <dgm:cxn modelId="{19A8715D-B657-1944-9716-1DE07F013B57}" type="presParOf" srcId="{CB92203F-AC12-8245-8496-EDF5FA8CD19D}" destId="{486E23FC-27B8-F84C-A517-2AFA45B8EBB1}" srcOrd="1" destOrd="0" presId="urn:microsoft.com/office/officeart/2005/8/layout/default"/>
    <dgm:cxn modelId="{6F8DB921-E9CC-384C-98D2-4638CFE86133}" type="presParOf" srcId="{CB92203F-AC12-8245-8496-EDF5FA8CD19D}" destId="{29678B39-9051-1643-A839-9EC9684C75BD}" srcOrd="2" destOrd="0" presId="urn:microsoft.com/office/officeart/2005/8/layout/default"/>
    <dgm:cxn modelId="{ADDDD135-82FF-3546-A772-AB6A875C624D}" type="presParOf" srcId="{CB92203F-AC12-8245-8496-EDF5FA8CD19D}" destId="{412953AA-A356-0246-9826-0535A134BAC9}" srcOrd="3" destOrd="0" presId="urn:microsoft.com/office/officeart/2005/8/layout/default"/>
    <dgm:cxn modelId="{5CD472FE-D1BB-934D-9086-7DEDDEC7A60C}" type="presParOf" srcId="{CB92203F-AC12-8245-8496-EDF5FA8CD19D}" destId="{D206A5D5-FC52-4340-B23A-3319034AB012}" srcOrd="4" destOrd="0" presId="urn:microsoft.com/office/officeart/2005/8/layout/default"/>
    <dgm:cxn modelId="{440671FB-EA77-0648-98A2-A06F3369D7D6}" type="presParOf" srcId="{CB92203F-AC12-8245-8496-EDF5FA8CD19D}" destId="{F1076C16-7852-ED4A-BCEF-187E6F388745}" srcOrd="5" destOrd="0" presId="urn:microsoft.com/office/officeart/2005/8/layout/default"/>
    <dgm:cxn modelId="{EB51E219-C0D4-A741-BB5D-291366874FD8}" type="presParOf" srcId="{CB92203F-AC12-8245-8496-EDF5FA8CD19D}" destId="{35DF7399-5D9C-FE44-88BA-1E888E2F86B7}" srcOrd="6" destOrd="0" presId="urn:microsoft.com/office/officeart/2005/8/layout/default"/>
    <dgm:cxn modelId="{D6EEFA8B-343F-A849-9BCA-8277187B6EF3}" type="presParOf" srcId="{CB92203F-AC12-8245-8496-EDF5FA8CD19D}" destId="{C567975B-DA90-C24F-B739-BA0338DD8844}" srcOrd="7" destOrd="0" presId="urn:microsoft.com/office/officeart/2005/8/layout/default"/>
    <dgm:cxn modelId="{6AC0B3A8-A302-1E4F-95F5-A46E81C854C7}" type="presParOf" srcId="{CB92203F-AC12-8245-8496-EDF5FA8CD19D}" destId="{E683B2D1-C8BD-9A49-AE92-B439189182FC}" srcOrd="8" destOrd="0" presId="urn:microsoft.com/office/officeart/2005/8/layout/default"/>
    <dgm:cxn modelId="{7769CC52-571E-F741-AF3C-559B9DD1A2B1}" type="presParOf" srcId="{CB92203F-AC12-8245-8496-EDF5FA8CD19D}" destId="{8F3CEC5B-6F84-6E4B-AB13-667EFA072EB4}" srcOrd="9" destOrd="0" presId="urn:microsoft.com/office/officeart/2005/8/layout/default"/>
    <dgm:cxn modelId="{D52C2ECB-0180-B844-BB02-BD92124FF8C6}" type="presParOf" srcId="{CB92203F-AC12-8245-8496-EDF5FA8CD19D}" destId="{DC4BD042-58F7-2B4D-823C-3480C1D20691}" srcOrd="10" destOrd="0" presId="urn:microsoft.com/office/officeart/2005/8/layout/default"/>
    <dgm:cxn modelId="{2E355247-4D1A-5545-A2EB-B2DD6D35A6CD}" type="presParOf" srcId="{CB92203F-AC12-8245-8496-EDF5FA8CD19D}" destId="{532596B6-E318-0E49-BC70-855C1CD0C812}" srcOrd="11" destOrd="0" presId="urn:microsoft.com/office/officeart/2005/8/layout/default"/>
    <dgm:cxn modelId="{8C06464B-DA11-2740-974B-165097404736}" type="presParOf" srcId="{CB92203F-AC12-8245-8496-EDF5FA8CD19D}" destId="{D9F615F3-E0DF-6D44-9745-683CE2F91FCC}" srcOrd="12" destOrd="0" presId="urn:microsoft.com/office/officeart/2005/8/layout/default"/>
    <dgm:cxn modelId="{F2075893-A422-7248-8D81-3DF9168409EE}" type="presParOf" srcId="{CB92203F-AC12-8245-8496-EDF5FA8CD19D}" destId="{CA68A25C-E701-AF4E-A1DE-0F305B928A00}" srcOrd="13" destOrd="0" presId="urn:microsoft.com/office/officeart/2005/8/layout/default"/>
    <dgm:cxn modelId="{D4CA8752-B49C-CA4B-893E-47437AFB7B47}" type="presParOf" srcId="{CB92203F-AC12-8245-8496-EDF5FA8CD19D}" destId="{70957EAC-8E97-4C4D-8378-6A313493EBDA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34BD5B-5E08-E14B-B43C-4D2229E8A412}" type="doc">
      <dgm:prSet loTypeId="urn:microsoft.com/office/officeart/2005/8/layout/default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F874614-CC9C-744D-9D6C-90C9395EC7AB}">
      <dgm:prSet/>
      <dgm:spPr/>
      <dgm:t>
        <a:bodyPr/>
        <a:lstStyle/>
        <a:p>
          <a:pPr rtl="0"/>
          <a:r>
            <a:rPr lang="en-US" smtClean="0"/>
            <a:t>Using Objects, Methods &amp; For Loops</a:t>
          </a:r>
          <a:endParaRPr lang="en-US"/>
        </a:p>
      </dgm:t>
    </dgm:pt>
    <dgm:pt modelId="{432E2723-1391-EC42-A3DE-B6E6BB780DF1}" type="parTrans" cxnId="{2881E0BB-E631-5549-9F4B-455D4D69A91E}">
      <dgm:prSet/>
      <dgm:spPr/>
      <dgm:t>
        <a:bodyPr/>
        <a:lstStyle/>
        <a:p>
          <a:endParaRPr lang="en-US"/>
        </a:p>
      </dgm:t>
    </dgm:pt>
    <dgm:pt modelId="{52FC2D6D-9BF7-AF4B-ADDB-62F6964F3320}" type="sibTrans" cxnId="{2881E0BB-E631-5549-9F4B-455D4D69A91E}">
      <dgm:prSet/>
      <dgm:spPr/>
      <dgm:t>
        <a:bodyPr/>
        <a:lstStyle/>
        <a:p>
          <a:endParaRPr lang="en-US"/>
        </a:p>
      </dgm:t>
    </dgm:pt>
    <dgm:pt modelId="{138DF2A4-407D-4648-81C9-43C62100CE9E}">
      <dgm:prSet/>
      <dgm:spPr/>
      <dgm:t>
        <a:bodyPr/>
        <a:lstStyle/>
        <a:p>
          <a:pPr rtl="0"/>
          <a:r>
            <a:rPr lang="en-US" smtClean="0"/>
            <a:t>Creating Methods</a:t>
          </a:r>
          <a:endParaRPr lang="en-US"/>
        </a:p>
      </dgm:t>
    </dgm:pt>
    <dgm:pt modelId="{8941E5DD-854A-9743-B9DA-9CC01DF71E21}" type="parTrans" cxnId="{9A835D60-6184-7C42-9FD2-854A08DA01E9}">
      <dgm:prSet/>
      <dgm:spPr/>
      <dgm:t>
        <a:bodyPr/>
        <a:lstStyle/>
        <a:p>
          <a:endParaRPr lang="en-US"/>
        </a:p>
      </dgm:t>
    </dgm:pt>
    <dgm:pt modelId="{2F0FF3DA-F982-6543-8C2A-9B67A85139AD}" type="sibTrans" cxnId="{9A835D60-6184-7C42-9FD2-854A08DA01E9}">
      <dgm:prSet/>
      <dgm:spPr/>
      <dgm:t>
        <a:bodyPr/>
        <a:lstStyle/>
        <a:p>
          <a:endParaRPr lang="en-US"/>
        </a:p>
      </dgm:t>
    </dgm:pt>
    <dgm:pt modelId="{6BC5642E-492F-544A-BE52-FA6FA51DC19B}">
      <dgm:prSet/>
      <dgm:spPr/>
      <dgm:t>
        <a:bodyPr/>
        <a:lstStyle/>
        <a:p>
          <a:pPr rtl="0"/>
          <a:r>
            <a:rPr lang="en-US" smtClean="0"/>
            <a:t>If statements</a:t>
          </a:r>
          <a:endParaRPr lang="en-US"/>
        </a:p>
      </dgm:t>
    </dgm:pt>
    <dgm:pt modelId="{79B8F0AE-24C5-1541-8D98-9EC3D81C526A}" type="parTrans" cxnId="{0937EB72-C5AB-8147-B50C-B06F568ADDE7}">
      <dgm:prSet/>
      <dgm:spPr/>
      <dgm:t>
        <a:bodyPr/>
        <a:lstStyle/>
        <a:p>
          <a:endParaRPr lang="en-US"/>
        </a:p>
      </dgm:t>
    </dgm:pt>
    <dgm:pt modelId="{A9475011-5996-0347-8BA1-3D50A6DE51C1}" type="sibTrans" cxnId="{0937EB72-C5AB-8147-B50C-B06F568ADDE7}">
      <dgm:prSet/>
      <dgm:spPr/>
      <dgm:t>
        <a:bodyPr/>
        <a:lstStyle/>
        <a:p>
          <a:endParaRPr lang="en-US"/>
        </a:p>
      </dgm:t>
    </dgm:pt>
    <dgm:pt modelId="{0312E0C0-D71A-4B4C-BD5F-CA08DD23D7A7}">
      <dgm:prSet/>
      <dgm:spPr/>
      <dgm:t>
        <a:bodyPr/>
        <a:lstStyle/>
        <a:p>
          <a:pPr rtl="0"/>
          <a:r>
            <a:rPr lang="en-US" dirty="0" smtClean="0"/>
            <a:t>Code Mastery</a:t>
          </a:r>
          <a:endParaRPr lang="en-US" dirty="0"/>
        </a:p>
      </dgm:t>
    </dgm:pt>
    <dgm:pt modelId="{89021FE7-B5D1-5C48-AD8B-17C4A7771ACC}" type="parTrans" cxnId="{38F3922D-8B69-1D45-ABEE-D5B17FBD3985}">
      <dgm:prSet/>
      <dgm:spPr/>
      <dgm:t>
        <a:bodyPr/>
        <a:lstStyle/>
        <a:p>
          <a:endParaRPr lang="en-US"/>
        </a:p>
      </dgm:t>
    </dgm:pt>
    <dgm:pt modelId="{CF95553C-7727-D24D-9A29-E69159DC2EB0}" type="sibTrans" cxnId="{38F3922D-8B69-1D45-ABEE-D5B17FBD3985}">
      <dgm:prSet/>
      <dgm:spPr/>
      <dgm:t>
        <a:bodyPr/>
        <a:lstStyle/>
        <a:p>
          <a:endParaRPr lang="en-US"/>
        </a:p>
      </dgm:t>
    </dgm:pt>
    <dgm:pt modelId="{6550F7C7-2578-274A-A94B-9D414B8137BB}">
      <dgm:prSet/>
      <dgm:spPr/>
      <dgm:t>
        <a:bodyPr/>
        <a:lstStyle/>
        <a:p>
          <a:pPr rtl="0"/>
          <a:r>
            <a:rPr lang="en-US" smtClean="0"/>
            <a:t>Recursion</a:t>
          </a:r>
          <a:endParaRPr lang="en-US"/>
        </a:p>
      </dgm:t>
    </dgm:pt>
    <dgm:pt modelId="{CB95A464-BF52-BD4F-B558-322CA51CE9DF}" type="parTrans" cxnId="{92C2F466-7394-3743-A637-1C498166B4DD}">
      <dgm:prSet/>
      <dgm:spPr/>
      <dgm:t>
        <a:bodyPr/>
        <a:lstStyle/>
        <a:p>
          <a:endParaRPr lang="en-US"/>
        </a:p>
      </dgm:t>
    </dgm:pt>
    <dgm:pt modelId="{08AA37A2-660B-DB4E-AD8D-8605F7E17583}" type="sibTrans" cxnId="{92C2F466-7394-3743-A637-1C498166B4DD}">
      <dgm:prSet/>
      <dgm:spPr/>
      <dgm:t>
        <a:bodyPr/>
        <a:lstStyle/>
        <a:p>
          <a:endParaRPr lang="en-US"/>
        </a:p>
      </dgm:t>
    </dgm:pt>
    <dgm:pt modelId="{E8AB512B-028A-2446-8654-BC4BFFE0E244}">
      <dgm:prSet/>
      <dgm:spPr/>
      <dgm:t>
        <a:bodyPr/>
        <a:lstStyle/>
        <a:p>
          <a:pPr rtl="0"/>
          <a:r>
            <a:rPr lang="en-US" smtClean="0"/>
            <a:t>Model View Controller</a:t>
          </a:r>
          <a:endParaRPr lang="en-US"/>
        </a:p>
      </dgm:t>
    </dgm:pt>
    <dgm:pt modelId="{DAB3EA2F-F187-A04A-B5B5-FC31E439F9EC}" type="parTrans" cxnId="{646EB0DD-5922-6A45-BBF0-8873D9FF8A87}">
      <dgm:prSet/>
      <dgm:spPr/>
      <dgm:t>
        <a:bodyPr/>
        <a:lstStyle/>
        <a:p>
          <a:endParaRPr lang="en-US"/>
        </a:p>
      </dgm:t>
    </dgm:pt>
    <dgm:pt modelId="{5DC73978-B2A8-D441-B755-FB18E16DB33B}" type="sibTrans" cxnId="{646EB0DD-5922-6A45-BBF0-8873D9FF8A87}">
      <dgm:prSet/>
      <dgm:spPr/>
      <dgm:t>
        <a:bodyPr/>
        <a:lstStyle/>
        <a:p>
          <a:endParaRPr lang="en-US"/>
        </a:p>
      </dgm:t>
    </dgm:pt>
    <dgm:pt modelId="{94669E0A-A3ED-7749-8DF0-1EEBB8247641}">
      <dgm:prSet/>
      <dgm:spPr/>
      <dgm:t>
        <a:bodyPr/>
        <a:lstStyle/>
        <a:p>
          <a:pPr rtl="0"/>
          <a:r>
            <a:rPr lang="en-US" smtClean="0"/>
            <a:t>Events</a:t>
          </a:r>
          <a:endParaRPr lang="en-US"/>
        </a:p>
      </dgm:t>
    </dgm:pt>
    <dgm:pt modelId="{AFA1CC8A-AAB6-9D4E-AB2F-ACFBFAD5A50E}" type="parTrans" cxnId="{3DE8F259-981E-A947-8BC9-2B76DF365907}">
      <dgm:prSet/>
      <dgm:spPr/>
      <dgm:t>
        <a:bodyPr/>
        <a:lstStyle/>
        <a:p>
          <a:endParaRPr lang="en-US"/>
        </a:p>
      </dgm:t>
    </dgm:pt>
    <dgm:pt modelId="{C4DCAE75-7619-DF4C-AE19-D4F424A2129C}" type="sibTrans" cxnId="{3DE8F259-981E-A947-8BC9-2B76DF365907}">
      <dgm:prSet/>
      <dgm:spPr/>
      <dgm:t>
        <a:bodyPr/>
        <a:lstStyle/>
        <a:p>
          <a:endParaRPr lang="en-US"/>
        </a:p>
      </dgm:t>
    </dgm:pt>
    <dgm:pt modelId="{599ED127-F0ED-A84A-8272-10D170737FC4}">
      <dgm:prSet/>
      <dgm:spPr/>
      <dgm:t>
        <a:bodyPr/>
        <a:lstStyle/>
        <a:p>
          <a:pPr rtl="0"/>
          <a:r>
            <a:rPr lang="en-US" smtClean="0"/>
            <a:t>Test Driven Development</a:t>
          </a:r>
          <a:endParaRPr lang="en-US"/>
        </a:p>
      </dgm:t>
    </dgm:pt>
    <dgm:pt modelId="{6A94138E-1D2E-0D44-8689-C70CD1B3223B}" type="parTrans" cxnId="{6AEA382A-8C62-2242-8D96-A5C7B85EC177}">
      <dgm:prSet/>
      <dgm:spPr/>
      <dgm:t>
        <a:bodyPr/>
        <a:lstStyle/>
        <a:p>
          <a:endParaRPr lang="en-US"/>
        </a:p>
      </dgm:t>
    </dgm:pt>
    <dgm:pt modelId="{CCB3FD04-6098-8C42-B392-CE3547E9B367}" type="sibTrans" cxnId="{6AEA382A-8C62-2242-8D96-A5C7B85EC177}">
      <dgm:prSet/>
      <dgm:spPr/>
      <dgm:t>
        <a:bodyPr/>
        <a:lstStyle/>
        <a:p>
          <a:endParaRPr lang="en-US"/>
        </a:p>
      </dgm:t>
    </dgm:pt>
    <dgm:pt modelId="{745B2B2C-D228-964A-92FF-F5166F6F7802}" type="pres">
      <dgm:prSet presAssocID="{9E34BD5B-5E08-E14B-B43C-4D2229E8A41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426003-5BC5-4544-9461-969E6E4C7A5A}" type="pres">
      <dgm:prSet presAssocID="{EF874614-CC9C-744D-9D6C-90C9395EC7AB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F3E88A-D566-1543-BDD9-F7C60F22A79D}" type="pres">
      <dgm:prSet presAssocID="{52FC2D6D-9BF7-AF4B-ADDB-62F6964F3320}" presName="sibTrans" presStyleCnt="0"/>
      <dgm:spPr/>
      <dgm:t>
        <a:bodyPr/>
        <a:lstStyle/>
        <a:p>
          <a:endParaRPr lang="en-US"/>
        </a:p>
      </dgm:t>
    </dgm:pt>
    <dgm:pt modelId="{9173455C-AFC9-A343-ACBF-4D3D3E73112A}" type="pres">
      <dgm:prSet presAssocID="{138DF2A4-407D-4648-81C9-43C62100CE9E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355D36-BFD3-244E-BD37-77AD3D36FED5}" type="pres">
      <dgm:prSet presAssocID="{2F0FF3DA-F982-6543-8C2A-9B67A85139AD}" presName="sibTrans" presStyleCnt="0"/>
      <dgm:spPr/>
      <dgm:t>
        <a:bodyPr/>
        <a:lstStyle/>
        <a:p>
          <a:endParaRPr lang="en-US"/>
        </a:p>
      </dgm:t>
    </dgm:pt>
    <dgm:pt modelId="{39003C80-F630-2646-AA58-DEE666694C7A}" type="pres">
      <dgm:prSet presAssocID="{6BC5642E-492F-544A-BE52-FA6FA51DC19B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8E1599-1C68-5F4A-A501-9F7BCF6A688A}" type="pres">
      <dgm:prSet presAssocID="{A9475011-5996-0347-8BA1-3D50A6DE51C1}" presName="sibTrans" presStyleCnt="0"/>
      <dgm:spPr/>
      <dgm:t>
        <a:bodyPr/>
        <a:lstStyle/>
        <a:p>
          <a:endParaRPr lang="en-US"/>
        </a:p>
      </dgm:t>
    </dgm:pt>
    <dgm:pt modelId="{AB47C9CC-D802-AF40-AE7D-99A3B728963D}" type="pres">
      <dgm:prSet presAssocID="{0312E0C0-D71A-4B4C-BD5F-CA08DD23D7A7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47AC24-08A1-8F40-B5E4-9DBA39DBA1E0}" type="pres">
      <dgm:prSet presAssocID="{CF95553C-7727-D24D-9A29-E69159DC2EB0}" presName="sibTrans" presStyleCnt="0"/>
      <dgm:spPr/>
      <dgm:t>
        <a:bodyPr/>
        <a:lstStyle/>
        <a:p>
          <a:endParaRPr lang="en-US"/>
        </a:p>
      </dgm:t>
    </dgm:pt>
    <dgm:pt modelId="{2A514E80-8D0E-9F4F-B160-CE6608AFC512}" type="pres">
      <dgm:prSet presAssocID="{6550F7C7-2578-274A-A94B-9D414B8137BB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97E58A-C566-404C-AB5F-66CE1216B383}" type="pres">
      <dgm:prSet presAssocID="{08AA37A2-660B-DB4E-AD8D-8605F7E17583}" presName="sibTrans" presStyleCnt="0"/>
      <dgm:spPr/>
      <dgm:t>
        <a:bodyPr/>
        <a:lstStyle/>
        <a:p>
          <a:endParaRPr lang="en-US"/>
        </a:p>
      </dgm:t>
    </dgm:pt>
    <dgm:pt modelId="{B64FE7A1-82F8-E344-BE1F-2792D396436F}" type="pres">
      <dgm:prSet presAssocID="{E8AB512B-028A-2446-8654-BC4BFFE0E244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08617C-A7ED-144B-BE4C-79B4AB8EF834}" type="pres">
      <dgm:prSet presAssocID="{5DC73978-B2A8-D441-B755-FB18E16DB33B}" presName="sibTrans" presStyleCnt="0"/>
      <dgm:spPr/>
      <dgm:t>
        <a:bodyPr/>
        <a:lstStyle/>
        <a:p>
          <a:endParaRPr lang="en-US"/>
        </a:p>
      </dgm:t>
    </dgm:pt>
    <dgm:pt modelId="{69F16600-412C-5B46-B79C-D23811458505}" type="pres">
      <dgm:prSet presAssocID="{94669E0A-A3ED-7749-8DF0-1EEBB8247641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FB8D0D-5AED-D547-B656-3BDB17E923A7}" type="pres">
      <dgm:prSet presAssocID="{C4DCAE75-7619-DF4C-AE19-D4F424A2129C}" presName="sibTrans" presStyleCnt="0"/>
      <dgm:spPr/>
      <dgm:t>
        <a:bodyPr/>
        <a:lstStyle/>
        <a:p>
          <a:endParaRPr lang="en-US"/>
        </a:p>
      </dgm:t>
    </dgm:pt>
    <dgm:pt modelId="{5971FE0E-A294-B248-8A76-2845CCDAAC8F}" type="pres">
      <dgm:prSet presAssocID="{599ED127-F0ED-A84A-8272-10D170737FC4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E8F259-981E-A947-8BC9-2B76DF365907}" srcId="{9E34BD5B-5E08-E14B-B43C-4D2229E8A412}" destId="{94669E0A-A3ED-7749-8DF0-1EEBB8247641}" srcOrd="6" destOrd="0" parTransId="{AFA1CC8A-AAB6-9D4E-AB2F-ACFBFAD5A50E}" sibTransId="{C4DCAE75-7619-DF4C-AE19-D4F424A2129C}"/>
    <dgm:cxn modelId="{74C9F843-5FEB-D246-9B41-BE1E5AE1BF99}" type="presOf" srcId="{0312E0C0-D71A-4B4C-BD5F-CA08DD23D7A7}" destId="{AB47C9CC-D802-AF40-AE7D-99A3B728963D}" srcOrd="0" destOrd="0" presId="urn:microsoft.com/office/officeart/2005/8/layout/default"/>
    <dgm:cxn modelId="{0937EB72-C5AB-8147-B50C-B06F568ADDE7}" srcId="{9E34BD5B-5E08-E14B-B43C-4D2229E8A412}" destId="{6BC5642E-492F-544A-BE52-FA6FA51DC19B}" srcOrd="2" destOrd="0" parTransId="{79B8F0AE-24C5-1541-8D98-9EC3D81C526A}" sibTransId="{A9475011-5996-0347-8BA1-3D50A6DE51C1}"/>
    <dgm:cxn modelId="{5F3ED682-2635-A24E-948C-16E123E5A38D}" type="presOf" srcId="{E8AB512B-028A-2446-8654-BC4BFFE0E244}" destId="{B64FE7A1-82F8-E344-BE1F-2792D396436F}" srcOrd="0" destOrd="0" presId="urn:microsoft.com/office/officeart/2005/8/layout/default"/>
    <dgm:cxn modelId="{09BB77B1-3C16-564F-8812-E806990E48D0}" type="presOf" srcId="{94669E0A-A3ED-7749-8DF0-1EEBB8247641}" destId="{69F16600-412C-5B46-B79C-D23811458505}" srcOrd="0" destOrd="0" presId="urn:microsoft.com/office/officeart/2005/8/layout/default"/>
    <dgm:cxn modelId="{F52F9F7F-59EE-4342-A0F3-37EEEEC2030F}" type="presOf" srcId="{6BC5642E-492F-544A-BE52-FA6FA51DC19B}" destId="{39003C80-F630-2646-AA58-DEE666694C7A}" srcOrd="0" destOrd="0" presId="urn:microsoft.com/office/officeart/2005/8/layout/default"/>
    <dgm:cxn modelId="{9B3779F8-E23F-FB4B-A6EE-FE422F2ADC81}" type="presOf" srcId="{6550F7C7-2578-274A-A94B-9D414B8137BB}" destId="{2A514E80-8D0E-9F4F-B160-CE6608AFC512}" srcOrd="0" destOrd="0" presId="urn:microsoft.com/office/officeart/2005/8/layout/default"/>
    <dgm:cxn modelId="{6AEA382A-8C62-2242-8D96-A5C7B85EC177}" srcId="{9E34BD5B-5E08-E14B-B43C-4D2229E8A412}" destId="{599ED127-F0ED-A84A-8272-10D170737FC4}" srcOrd="7" destOrd="0" parTransId="{6A94138E-1D2E-0D44-8689-C70CD1B3223B}" sibTransId="{CCB3FD04-6098-8C42-B392-CE3547E9B367}"/>
    <dgm:cxn modelId="{9A835D60-6184-7C42-9FD2-854A08DA01E9}" srcId="{9E34BD5B-5E08-E14B-B43C-4D2229E8A412}" destId="{138DF2A4-407D-4648-81C9-43C62100CE9E}" srcOrd="1" destOrd="0" parTransId="{8941E5DD-854A-9743-B9DA-9CC01DF71E21}" sibTransId="{2F0FF3DA-F982-6543-8C2A-9B67A85139AD}"/>
    <dgm:cxn modelId="{38F3922D-8B69-1D45-ABEE-D5B17FBD3985}" srcId="{9E34BD5B-5E08-E14B-B43C-4D2229E8A412}" destId="{0312E0C0-D71A-4B4C-BD5F-CA08DD23D7A7}" srcOrd="3" destOrd="0" parTransId="{89021FE7-B5D1-5C48-AD8B-17C4A7771ACC}" sibTransId="{CF95553C-7727-D24D-9A29-E69159DC2EB0}"/>
    <dgm:cxn modelId="{2881E0BB-E631-5549-9F4B-455D4D69A91E}" srcId="{9E34BD5B-5E08-E14B-B43C-4D2229E8A412}" destId="{EF874614-CC9C-744D-9D6C-90C9395EC7AB}" srcOrd="0" destOrd="0" parTransId="{432E2723-1391-EC42-A3DE-B6E6BB780DF1}" sibTransId="{52FC2D6D-9BF7-AF4B-ADDB-62F6964F3320}"/>
    <dgm:cxn modelId="{646EB0DD-5922-6A45-BBF0-8873D9FF8A87}" srcId="{9E34BD5B-5E08-E14B-B43C-4D2229E8A412}" destId="{E8AB512B-028A-2446-8654-BC4BFFE0E244}" srcOrd="5" destOrd="0" parTransId="{DAB3EA2F-F187-A04A-B5B5-FC31E439F9EC}" sibTransId="{5DC73978-B2A8-D441-B755-FB18E16DB33B}"/>
    <dgm:cxn modelId="{5016EE15-BF85-A340-9EB5-DF2899526FCB}" type="presOf" srcId="{9E34BD5B-5E08-E14B-B43C-4D2229E8A412}" destId="{745B2B2C-D228-964A-92FF-F5166F6F7802}" srcOrd="0" destOrd="0" presId="urn:microsoft.com/office/officeart/2005/8/layout/default"/>
    <dgm:cxn modelId="{CB95C77A-AEB3-754C-8DB9-268C0DFFD8B6}" type="presOf" srcId="{138DF2A4-407D-4648-81C9-43C62100CE9E}" destId="{9173455C-AFC9-A343-ACBF-4D3D3E73112A}" srcOrd="0" destOrd="0" presId="urn:microsoft.com/office/officeart/2005/8/layout/default"/>
    <dgm:cxn modelId="{7053E037-AC80-CA4C-A9CC-E7522931A9FB}" type="presOf" srcId="{EF874614-CC9C-744D-9D6C-90C9395EC7AB}" destId="{DB426003-5BC5-4544-9461-969E6E4C7A5A}" srcOrd="0" destOrd="0" presId="urn:microsoft.com/office/officeart/2005/8/layout/default"/>
    <dgm:cxn modelId="{3A27455E-9910-634C-9FA8-69CB397E368A}" type="presOf" srcId="{599ED127-F0ED-A84A-8272-10D170737FC4}" destId="{5971FE0E-A294-B248-8A76-2845CCDAAC8F}" srcOrd="0" destOrd="0" presId="urn:microsoft.com/office/officeart/2005/8/layout/default"/>
    <dgm:cxn modelId="{92C2F466-7394-3743-A637-1C498166B4DD}" srcId="{9E34BD5B-5E08-E14B-B43C-4D2229E8A412}" destId="{6550F7C7-2578-274A-A94B-9D414B8137BB}" srcOrd="4" destOrd="0" parTransId="{CB95A464-BF52-BD4F-B558-322CA51CE9DF}" sibTransId="{08AA37A2-660B-DB4E-AD8D-8605F7E17583}"/>
    <dgm:cxn modelId="{3FABFC81-E124-E941-8F2D-ABFDD7640B47}" type="presParOf" srcId="{745B2B2C-D228-964A-92FF-F5166F6F7802}" destId="{DB426003-5BC5-4544-9461-969E6E4C7A5A}" srcOrd="0" destOrd="0" presId="urn:microsoft.com/office/officeart/2005/8/layout/default"/>
    <dgm:cxn modelId="{FC7EF381-5D00-3D4F-AFC7-6CB2D621EF93}" type="presParOf" srcId="{745B2B2C-D228-964A-92FF-F5166F6F7802}" destId="{97F3E88A-D566-1543-BDD9-F7C60F22A79D}" srcOrd="1" destOrd="0" presId="urn:microsoft.com/office/officeart/2005/8/layout/default"/>
    <dgm:cxn modelId="{4FA63C82-9DC2-194C-ABE3-0BCB51A79AC4}" type="presParOf" srcId="{745B2B2C-D228-964A-92FF-F5166F6F7802}" destId="{9173455C-AFC9-A343-ACBF-4D3D3E73112A}" srcOrd="2" destOrd="0" presId="urn:microsoft.com/office/officeart/2005/8/layout/default"/>
    <dgm:cxn modelId="{8F4D7550-E595-0A4F-9575-B39B0AAD5AE7}" type="presParOf" srcId="{745B2B2C-D228-964A-92FF-F5166F6F7802}" destId="{4F355D36-BFD3-244E-BD37-77AD3D36FED5}" srcOrd="3" destOrd="0" presId="urn:microsoft.com/office/officeart/2005/8/layout/default"/>
    <dgm:cxn modelId="{8ADCFDE2-204A-0541-A1FF-1E22D24B5EB8}" type="presParOf" srcId="{745B2B2C-D228-964A-92FF-F5166F6F7802}" destId="{39003C80-F630-2646-AA58-DEE666694C7A}" srcOrd="4" destOrd="0" presId="urn:microsoft.com/office/officeart/2005/8/layout/default"/>
    <dgm:cxn modelId="{655BC286-9FDC-7345-B2DE-6F9C8CBB798A}" type="presParOf" srcId="{745B2B2C-D228-964A-92FF-F5166F6F7802}" destId="{238E1599-1C68-5F4A-A501-9F7BCF6A688A}" srcOrd="5" destOrd="0" presId="urn:microsoft.com/office/officeart/2005/8/layout/default"/>
    <dgm:cxn modelId="{ECF1B02E-D8FA-3F42-A763-12D485BF6764}" type="presParOf" srcId="{745B2B2C-D228-964A-92FF-F5166F6F7802}" destId="{AB47C9CC-D802-AF40-AE7D-99A3B728963D}" srcOrd="6" destOrd="0" presId="urn:microsoft.com/office/officeart/2005/8/layout/default"/>
    <dgm:cxn modelId="{F2E9AB66-F91B-FE4B-9A23-A90F3B06F71A}" type="presParOf" srcId="{745B2B2C-D228-964A-92FF-F5166F6F7802}" destId="{D147AC24-08A1-8F40-B5E4-9DBA39DBA1E0}" srcOrd="7" destOrd="0" presId="urn:microsoft.com/office/officeart/2005/8/layout/default"/>
    <dgm:cxn modelId="{93EB74B3-2281-4C40-A0F3-6FCED6BC7B89}" type="presParOf" srcId="{745B2B2C-D228-964A-92FF-F5166F6F7802}" destId="{2A514E80-8D0E-9F4F-B160-CE6608AFC512}" srcOrd="8" destOrd="0" presId="urn:microsoft.com/office/officeart/2005/8/layout/default"/>
    <dgm:cxn modelId="{788DF534-3A7F-B849-B957-42774A4E5BA8}" type="presParOf" srcId="{745B2B2C-D228-964A-92FF-F5166F6F7802}" destId="{BF97E58A-C566-404C-AB5F-66CE1216B383}" srcOrd="9" destOrd="0" presId="urn:microsoft.com/office/officeart/2005/8/layout/default"/>
    <dgm:cxn modelId="{D2A35929-6B81-2141-A0E2-45A46854A3A3}" type="presParOf" srcId="{745B2B2C-D228-964A-92FF-F5166F6F7802}" destId="{B64FE7A1-82F8-E344-BE1F-2792D396436F}" srcOrd="10" destOrd="0" presId="urn:microsoft.com/office/officeart/2005/8/layout/default"/>
    <dgm:cxn modelId="{BCEBC6FB-3A5B-0E4A-B365-5A10B99962F2}" type="presParOf" srcId="{745B2B2C-D228-964A-92FF-F5166F6F7802}" destId="{6708617C-A7ED-144B-BE4C-79B4AB8EF834}" srcOrd="11" destOrd="0" presId="urn:microsoft.com/office/officeart/2005/8/layout/default"/>
    <dgm:cxn modelId="{C45A58AC-D623-3D40-9BED-C48A12D97EEA}" type="presParOf" srcId="{745B2B2C-D228-964A-92FF-F5166F6F7802}" destId="{69F16600-412C-5B46-B79C-D23811458505}" srcOrd="12" destOrd="0" presId="urn:microsoft.com/office/officeart/2005/8/layout/default"/>
    <dgm:cxn modelId="{E1331EE6-C02D-F64B-9E82-D7AC7C3D1CCA}" type="presParOf" srcId="{745B2B2C-D228-964A-92FF-F5166F6F7802}" destId="{51FB8D0D-5AED-D547-B656-3BDB17E923A7}" srcOrd="13" destOrd="0" presId="urn:microsoft.com/office/officeart/2005/8/layout/default"/>
    <dgm:cxn modelId="{4F16BAD4-25CF-F145-960C-E934BD71839B}" type="presParOf" srcId="{745B2B2C-D228-964A-92FF-F5166F6F7802}" destId="{5971FE0E-A294-B248-8A76-2845CCDAAC8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CA8010-2FC9-944F-9F2F-4597921B9EE3}">
      <dsp:nvSpPr>
        <dsp:cNvPr id="0" name=""/>
        <dsp:cNvSpPr/>
      </dsp:nvSpPr>
      <dsp:spPr>
        <a:xfrm>
          <a:off x="0" y="380669"/>
          <a:ext cx="6978777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B6FF12-71B6-E940-8AF1-8EC641B28066}">
      <dsp:nvSpPr>
        <dsp:cNvPr id="0" name=""/>
        <dsp:cNvSpPr/>
      </dsp:nvSpPr>
      <dsp:spPr>
        <a:xfrm>
          <a:off x="348938" y="55949"/>
          <a:ext cx="4885143" cy="649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8000" sy="98000" rotWithShape="0">
            <a:srgbClr val="000000">
              <a:alpha val="3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647" tIns="0" rIns="184647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Free &amp; Open Source</a:t>
          </a:r>
          <a:endParaRPr lang="en-US" sz="2200" kern="1200" dirty="0"/>
        </a:p>
      </dsp:txBody>
      <dsp:txXfrm>
        <a:off x="380641" y="87652"/>
        <a:ext cx="4821737" cy="586034"/>
      </dsp:txXfrm>
    </dsp:sp>
    <dsp:sp modelId="{D98EEB18-3A0E-5C4F-B326-DF4D26D75588}">
      <dsp:nvSpPr>
        <dsp:cNvPr id="0" name=""/>
        <dsp:cNvSpPr/>
      </dsp:nvSpPr>
      <dsp:spPr>
        <a:xfrm>
          <a:off x="0" y="1378589"/>
          <a:ext cx="6978777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521874"/>
              <a:satOff val="16014"/>
              <a:lumOff val="91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55A48-1E2B-6849-8CBE-52BE4B66E2A9}">
      <dsp:nvSpPr>
        <dsp:cNvPr id="0" name=""/>
        <dsp:cNvSpPr/>
      </dsp:nvSpPr>
      <dsp:spPr>
        <a:xfrm>
          <a:off x="348938" y="1053869"/>
          <a:ext cx="4885143" cy="649440"/>
        </a:xfrm>
        <a:prstGeom prst="roundRect">
          <a:avLst/>
        </a:prstGeom>
        <a:gradFill rotWithShape="0">
          <a:gsLst>
            <a:gs pos="0">
              <a:schemeClr val="accent4">
                <a:hueOff val="-1521874"/>
                <a:satOff val="16014"/>
                <a:lumOff val="915"/>
                <a:alphaOff val="0"/>
              </a:schemeClr>
            </a:gs>
            <a:gs pos="100000">
              <a:schemeClr val="accent4">
                <a:hueOff val="-1521874"/>
                <a:satOff val="16014"/>
                <a:lumOff val="915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8000" sy="98000" rotWithShape="0">
            <a:srgbClr val="000000">
              <a:alpha val="3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647" tIns="0" rIns="184647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Fun for Girls and Boys</a:t>
          </a:r>
          <a:endParaRPr lang="en-US" sz="2200" kern="1200" dirty="0"/>
        </a:p>
      </dsp:txBody>
      <dsp:txXfrm>
        <a:off x="380641" y="1085572"/>
        <a:ext cx="4821737" cy="586034"/>
      </dsp:txXfrm>
    </dsp:sp>
    <dsp:sp modelId="{13992901-F2A2-7849-9E97-E0E340C730F7}">
      <dsp:nvSpPr>
        <dsp:cNvPr id="0" name=""/>
        <dsp:cNvSpPr/>
      </dsp:nvSpPr>
      <dsp:spPr>
        <a:xfrm>
          <a:off x="0" y="2376509"/>
          <a:ext cx="6978777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3043748"/>
              <a:satOff val="32028"/>
              <a:lumOff val="183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9DACCD-6DF8-1845-9B0D-AF66C2A781E4}">
      <dsp:nvSpPr>
        <dsp:cNvPr id="0" name=""/>
        <dsp:cNvSpPr/>
      </dsp:nvSpPr>
      <dsp:spPr>
        <a:xfrm>
          <a:off x="348938" y="2051789"/>
          <a:ext cx="4885143" cy="649440"/>
        </a:xfrm>
        <a:prstGeom prst="roundRect">
          <a:avLst/>
        </a:prstGeom>
        <a:gradFill rotWithShape="0">
          <a:gsLst>
            <a:gs pos="0">
              <a:schemeClr val="accent4">
                <a:hueOff val="-3043748"/>
                <a:satOff val="32028"/>
                <a:lumOff val="1831"/>
                <a:alphaOff val="0"/>
              </a:schemeClr>
            </a:gs>
            <a:gs pos="100000">
              <a:schemeClr val="accent4">
                <a:hueOff val="-3043748"/>
                <a:satOff val="32028"/>
                <a:lumOff val="1831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8000" sy="98000" rotWithShape="0">
            <a:srgbClr val="000000">
              <a:alpha val="3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647" tIns="0" rIns="184647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Java with a customized IDE</a:t>
          </a:r>
          <a:endParaRPr lang="en-US" sz="2200" kern="1200" dirty="0"/>
        </a:p>
      </dsp:txBody>
      <dsp:txXfrm>
        <a:off x="380641" y="2083492"/>
        <a:ext cx="4821737" cy="586034"/>
      </dsp:txXfrm>
    </dsp:sp>
    <dsp:sp modelId="{1EAF2361-2274-104F-AA13-EDAFC3E5CF3E}">
      <dsp:nvSpPr>
        <dsp:cNvPr id="0" name=""/>
        <dsp:cNvSpPr/>
      </dsp:nvSpPr>
      <dsp:spPr>
        <a:xfrm>
          <a:off x="0" y="3374430"/>
          <a:ext cx="6978777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565622"/>
              <a:satOff val="48042"/>
              <a:lumOff val="274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7803D9-2B34-F84C-9170-172C141E9CDE}">
      <dsp:nvSpPr>
        <dsp:cNvPr id="0" name=""/>
        <dsp:cNvSpPr/>
      </dsp:nvSpPr>
      <dsp:spPr>
        <a:xfrm>
          <a:off x="348938" y="3049710"/>
          <a:ext cx="4885143" cy="649440"/>
        </a:xfrm>
        <a:prstGeom prst="roundRect">
          <a:avLst/>
        </a:prstGeom>
        <a:gradFill rotWithShape="0">
          <a:gsLst>
            <a:gs pos="0">
              <a:schemeClr val="accent4">
                <a:hueOff val="-4565622"/>
                <a:satOff val="48042"/>
                <a:lumOff val="2746"/>
                <a:alphaOff val="0"/>
              </a:schemeClr>
            </a:gs>
            <a:gs pos="100000">
              <a:schemeClr val="accent4">
                <a:hueOff val="-4565622"/>
                <a:satOff val="48042"/>
                <a:lumOff val="2746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8000" sy="98000" rotWithShape="0">
            <a:srgbClr val="000000">
              <a:alpha val="3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647" tIns="0" rIns="184647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Implements XP technical practices</a:t>
          </a:r>
          <a:endParaRPr lang="en-US" sz="2200" kern="1200" dirty="0"/>
        </a:p>
      </dsp:txBody>
      <dsp:txXfrm>
        <a:off x="380641" y="3081413"/>
        <a:ext cx="4821737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BED174-0911-B844-944A-AB9B8AB6616F}">
      <dsp:nvSpPr>
        <dsp:cNvPr id="0" name=""/>
        <dsp:cNvSpPr/>
      </dsp:nvSpPr>
      <dsp:spPr>
        <a:xfrm>
          <a:off x="0" y="13894"/>
          <a:ext cx="1936376" cy="116182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Explicit</a:t>
          </a:r>
          <a:endParaRPr lang="en-US" sz="2800" kern="1200"/>
        </a:p>
      </dsp:txBody>
      <dsp:txXfrm>
        <a:off x="0" y="13894"/>
        <a:ext cx="1936376" cy="1161825"/>
      </dsp:txXfrm>
    </dsp:sp>
    <dsp:sp modelId="{29678B39-9051-1643-A839-9EC9684C75BD}">
      <dsp:nvSpPr>
        <dsp:cNvPr id="0" name=""/>
        <dsp:cNvSpPr/>
      </dsp:nvSpPr>
      <dsp:spPr>
        <a:xfrm>
          <a:off x="2130014" y="13894"/>
          <a:ext cx="1936376" cy="1161825"/>
        </a:xfrm>
        <a:prstGeom prst="rect">
          <a:avLst/>
        </a:prstGeom>
        <a:gradFill rotWithShape="0">
          <a:gsLst>
            <a:gs pos="0">
              <a:schemeClr val="accent4">
                <a:hueOff val="-652232"/>
                <a:satOff val="6863"/>
                <a:lumOff val="392"/>
                <a:alphaOff val="0"/>
              </a:schemeClr>
            </a:gs>
            <a:gs pos="100000">
              <a:schemeClr val="accent4">
                <a:hueOff val="-652232"/>
                <a:satOff val="6863"/>
                <a:lumOff val="392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Experience</a:t>
          </a:r>
          <a:endParaRPr lang="en-US" sz="2800" kern="1200"/>
        </a:p>
      </dsp:txBody>
      <dsp:txXfrm>
        <a:off x="2130014" y="13894"/>
        <a:ext cx="1936376" cy="1161825"/>
      </dsp:txXfrm>
    </dsp:sp>
    <dsp:sp modelId="{D206A5D5-FC52-4340-B23A-3319034AB012}">
      <dsp:nvSpPr>
        <dsp:cNvPr id="0" name=""/>
        <dsp:cNvSpPr/>
      </dsp:nvSpPr>
      <dsp:spPr>
        <a:xfrm>
          <a:off x="4260028" y="13894"/>
          <a:ext cx="1936376" cy="1161825"/>
        </a:xfrm>
        <a:prstGeom prst="rect">
          <a:avLst/>
        </a:prstGeom>
        <a:gradFill rotWithShape="0">
          <a:gsLst>
            <a:gs pos="0">
              <a:schemeClr val="accent4">
                <a:hueOff val="-1304464"/>
                <a:satOff val="13726"/>
                <a:lumOff val="785"/>
                <a:alphaOff val="0"/>
              </a:schemeClr>
            </a:gs>
            <a:gs pos="100000">
              <a:schemeClr val="accent4">
                <a:hueOff val="-1304464"/>
                <a:satOff val="13726"/>
                <a:lumOff val="785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Fluency</a:t>
          </a:r>
          <a:endParaRPr lang="en-US" sz="2800" kern="1200"/>
        </a:p>
      </dsp:txBody>
      <dsp:txXfrm>
        <a:off x="4260028" y="13894"/>
        <a:ext cx="1936376" cy="1161825"/>
      </dsp:txXfrm>
    </dsp:sp>
    <dsp:sp modelId="{35DF7399-5D9C-FE44-88BA-1E888E2F86B7}">
      <dsp:nvSpPr>
        <dsp:cNvPr id="0" name=""/>
        <dsp:cNvSpPr/>
      </dsp:nvSpPr>
      <dsp:spPr>
        <a:xfrm>
          <a:off x="0" y="1369358"/>
          <a:ext cx="1936376" cy="1161825"/>
        </a:xfrm>
        <a:prstGeom prst="rect">
          <a:avLst/>
        </a:prstGeom>
        <a:gradFill rotWithShape="0">
          <a:gsLst>
            <a:gs pos="0">
              <a:schemeClr val="accent4">
                <a:hueOff val="-1956695"/>
                <a:satOff val="20589"/>
                <a:lumOff val="1177"/>
                <a:alphaOff val="0"/>
              </a:schemeClr>
            </a:gs>
            <a:gs pos="100000">
              <a:schemeClr val="accent4">
                <a:hueOff val="-1956695"/>
                <a:satOff val="20589"/>
                <a:lumOff val="1177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Awareness</a:t>
          </a:r>
          <a:endParaRPr lang="en-US" sz="2800" kern="1200"/>
        </a:p>
      </dsp:txBody>
      <dsp:txXfrm>
        <a:off x="0" y="1369358"/>
        <a:ext cx="1936376" cy="1161825"/>
      </dsp:txXfrm>
    </dsp:sp>
    <dsp:sp modelId="{E683B2D1-C8BD-9A49-AE92-B439189182FC}">
      <dsp:nvSpPr>
        <dsp:cNvPr id="0" name=""/>
        <dsp:cNvSpPr/>
      </dsp:nvSpPr>
      <dsp:spPr>
        <a:xfrm>
          <a:off x="2130014" y="1369358"/>
          <a:ext cx="1936376" cy="1161825"/>
        </a:xfrm>
        <a:prstGeom prst="rect">
          <a:avLst/>
        </a:prstGeom>
        <a:gradFill rotWithShape="0">
          <a:gsLst>
            <a:gs pos="0">
              <a:schemeClr val="accent4">
                <a:hueOff val="-2608927"/>
                <a:satOff val="27453"/>
                <a:lumOff val="1569"/>
                <a:alphaOff val="0"/>
              </a:schemeClr>
            </a:gs>
            <a:gs pos="100000">
              <a:schemeClr val="accent4">
                <a:hueOff val="-2608927"/>
                <a:satOff val="27453"/>
                <a:lumOff val="1569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Inspiration</a:t>
          </a:r>
          <a:endParaRPr lang="en-US" sz="2800" kern="1200"/>
        </a:p>
      </dsp:txBody>
      <dsp:txXfrm>
        <a:off x="2130014" y="1369358"/>
        <a:ext cx="1936376" cy="1161825"/>
      </dsp:txXfrm>
    </dsp:sp>
    <dsp:sp modelId="{DC4BD042-58F7-2B4D-823C-3480C1D20691}">
      <dsp:nvSpPr>
        <dsp:cNvPr id="0" name=""/>
        <dsp:cNvSpPr/>
      </dsp:nvSpPr>
      <dsp:spPr>
        <a:xfrm>
          <a:off x="4260028" y="1369358"/>
          <a:ext cx="1936376" cy="1161825"/>
        </a:xfrm>
        <a:prstGeom prst="rect">
          <a:avLst/>
        </a:prstGeom>
        <a:gradFill rotWithShape="0">
          <a:gsLst>
            <a:gs pos="0">
              <a:schemeClr val="accent4">
                <a:hueOff val="-3261159"/>
                <a:satOff val="34316"/>
                <a:lumOff val="1961"/>
                <a:alphaOff val="0"/>
              </a:schemeClr>
            </a:gs>
            <a:gs pos="100000">
              <a:schemeClr val="accent4">
                <a:hueOff val="-3261159"/>
                <a:satOff val="34316"/>
                <a:lumOff val="1961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Confidence</a:t>
          </a:r>
          <a:endParaRPr lang="en-US" sz="2800" kern="1200"/>
        </a:p>
      </dsp:txBody>
      <dsp:txXfrm>
        <a:off x="4260028" y="1369358"/>
        <a:ext cx="1936376" cy="1161825"/>
      </dsp:txXfrm>
    </dsp:sp>
    <dsp:sp modelId="{D9F615F3-E0DF-6D44-9745-683CE2F91FCC}">
      <dsp:nvSpPr>
        <dsp:cNvPr id="0" name=""/>
        <dsp:cNvSpPr/>
      </dsp:nvSpPr>
      <dsp:spPr>
        <a:xfrm>
          <a:off x="1065007" y="2724822"/>
          <a:ext cx="1936376" cy="1161825"/>
        </a:xfrm>
        <a:prstGeom prst="rect">
          <a:avLst/>
        </a:prstGeom>
        <a:gradFill rotWithShape="0">
          <a:gsLst>
            <a:gs pos="0">
              <a:schemeClr val="accent4">
                <a:hueOff val="-3913391"/>
                <a:satOff val="41179"/>
                <a:lumOff val="2354"/>
                <a:alphaOff val="0"/>
              </a:schemeClr>
            </a:gs>
            <a:gs pos="100000">
              <a:schemeClr val="accent4">
                <a:hueOff val="-3913391"/>
                <a:satOff val="41179"/>
                <a:lumOff val="2354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Abstraction</a:t>
          </a:r>
          <a:endParaRPr lang="en-US" sz="2800" kern="1200"/>
        </a:p>
      </dsp:txBody>
      <dsp:txXfrm>
        <a:off x="1065007" y="2724822"/>
        <a:ext cx="1936376" cy="1161825"/>
      </dsp:txXfrm>
    </dsp:sp>
    <dsp:sp modelId="{70957EAC-8E97-4C4D-8378-6A313493EBDA}">
      <dsp:nvSpPr>
        <dsp:cNvPr id="0" name=""/>
        <dsp:cNvSpPr/>
      </dsp:nvSpPr>
      <dsp:spPr>
        <a:xfrm>
          <a:off x="3195021" y="2724822"/>
          <a:ext cx="1936376" cy="1161825"/>
        </a:xfrm>
        <a:prstGeom prst="rect">
          <a:avLst/>
        </a:prstGeom>
        <a:gradFill rotWithShape="0">
          <a:gsLst>
            <a:gs pos="0">
              <a:schemeClr val="accent4">
                <a:hueOff val="-4565622"/>
                <a:satOff val="48042"/>
                <a:lumOff val="2746"/>
                <a:alphaOff val="0"/>
              </a:schemeClr>
            </a:gs>
            <a:gs pos="100000">
              <a:schemeClr val="accent4">
                <a:hueOff val="-4565622"/>
                <a:satOff val="48042"/>
                <a:lumOff val="2746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Problem Solving</a:t>
          </a:r>
          <a:endParaRPr lang="en-US" sz="2800" kern="1200"/>
        </a:p>
      </dsp:txBody>
      <dsp:txXfrm>
        <a:off x="3195021" y="2724822"/>
        <a:ext cx="1936376" cy="11618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426003-5BC5-4544-9461-969E6E4C7A5A}">
      <dsp:nvSpPr>
        <dsp:cNvPr id="0" name=""/>
        <dsp:cNvSpPr/>
      </dsp:nvSpPr>
      <dsp:spPr>
        <a:xfrm>
          <a:off x="152942" y="1973"/>
          <a:ext cx="2013962" cy="120837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8000" sy="98000" rotWithShape="0">
            <a:srgbClr val="000000">
              <a:alpha val="3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Using Objects, Methods &amp; For Loops</a:t>
          </a:r>
          <a:endParaRPr lang="en-US" sz="2400" kern="1200"/>
        </a:p>
      </dsp:txBody>
      <dsp:txXfrm>
        <a:off x="152942" y="1973"/>
        <a:ext cx="2013962" cy="1208377"/>
      </dsp:txXfrm>
    </dsp:sp>
    <dsp:sp modelId="{9173455C-AFC9-A343-ACBF-4D3D3E73112A}">
      <dsp:nvSpPr>
        <dsp:cNvPr id="0" name=""/>
        <dsp:cNvSpPr/>
      </dsp:nvSpPr>
      <dsp:spPr>
        <a:xfrm>
          <a:off x="2368301" y="1973"/>
          <a:ext cx="2013962" cy="1208377"/>
        </a:xfrm>
        <a:prstGeom prst="rect">
          <a:avLst/>
        </a:prstGeom>
        <a:gradFill rotWithShape="0">
          <a:gsLst>
            <a:gs pos="0">
              <a:schemeClr val="accent4">
                <a:hueOff val="-652232"/>
                <a:satOff val="6863"/>
                <a:lumOff val="392"/>
                <a:alphaOff val="0"/>
              </a:schemeClr>
            </a:gs>
            <a:gs pos="100000">
              <a:schemeClr val="accent4">
                <a:hueOff val="-652232"/>
                <a:satOff val="6863"/>
                <a:lumOff val="392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8000" sy="98000" rotWithShape="0">
            <a:srgbClr val="000000">
              <a:alpha val="3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Creating Methods</a:t>
          </a:r>
          <a:endParaRPr lang="en-US" sz="2400" kern="1200"/>
        </a:p>
      </dsp:txBody>
      <dsp:txXfrm>
        <a:off x="2368301" y="1973"/>
        <a:ext cx="2013962" cy="1208377"/>
      </dsp:txXfrm>
    </dsp:sp>
    <dsp:sp modelId="{39003C80-F630-2646-AA58-DEE666694C7A}">
      <dsp:nvSpPr>
        <dsp:cNvPr id="0" name=""/>
        <dsp:cNvSpPr/>
      </dsp:nvSpPr>
      <dsp:spPr>
        <a:xfrm>
          <a:off x="4583660" y="1973"/>
          <a:ext cx="2013962" cy="1208377"/>
        </a:xfrm>
        <a:prstGeom prst="rect">
          <a:avLst/>
        </a:prstGeom>
        <a:gradFill rotWithShape="0">
          <a:gsLst>
            <a:gs pos="0">
              <a:schemeClr val="accent4">
                <a:hueOff val="-1304464"/>
                <a:satOff val="13726"/>
                <a:lumOff val="785"/>
                <a:alphaOff val="0"/>
              </a:schemeClr>
            </a:gs>
            <a:gs pos="100000">
              <a:schemeClr val="accent4">
                <a:hueOff val="-1304464"/>
                <a:satOff val="13726"/>
                <a:lumOff val="785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8000" sy="98000" rotWithShape="0">
            <a:srgbClr val="000000">
              <a:alpha val="3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If statements</a:t>
          </a:r>
          <a:endParaRPr lang="en-US" sz="2400" kern="1200"/>
        </a:p>
      </dsp:txBody>
      <dsp:txXfrm>
        <a:off x="4583660" y="1973"/>
        <a:ext cx="2013962" cy="1208377"/>
      </dsp:txXfrm>
    </dsp:sp>
    <dsp:sp modelId="{AB47C9CC-D802-AF40-AE7D-99A3B728963D}">
      <dsp:nvSpPr>
        <dsp:cNvPr id="0" name=""/>
        <dsp:cNvSpPr/>
      </dsp:nvSpPr>
      <dsp:spPr>
        <a:xfrm>
          <a:off x="152942" y="1411747"/>
          <a:ext cx="2013962" cy="1208377"/>
        </a:xfrm>
        <a:prstGeom prst="rect">
          <a:avLst/>
        </a:prstGeom>
        <a:gradFill rotWithShape="0">
          <a:gsLst>
            <a:gs pos="0">
              <a:schemeClr val="accent4">
                <a:hueOff val="-1956695"/>
                <a:satOff val="20589"/>
                <a:lumOff val="1177"/>
                <a:alphaOff val="0"/>
              </a:schemeClr>
            </a:gs>
            <a:gs pos="100000">
              <a:schemeClr val="accent4">
                <a:hueOff val="-1956695"/>
                <a:satOff val="20589"/>
                <a:lumOff val="1177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8000" sy="98000" rotWithShape="0">
            <a:srgbClr val="000000">
              <a:alpha val="3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Code Mastery</a:t>
          </a:r>
          <a:endParaRPr lang="en-US" sz="2400" kern="1200" dirty="0"/>
        </a:p>
      </dsp:txBody>
      <dsp:txXfrm>
        <a:off x="152942" y="1411747"/>
        <a:ext cx="2013962" cy="1208377"/>
      </dsp:txXfrm>
    </dsp:sp>
    <dsp:sp modelId="{2A514E80-8D0E-9F4F-B160-CE6608AFC512}">
      <dsp:nvSpPr>
        <dsp:cNvPr id="0" name=""/>
        <dsp:cNvSpPr/>
      </dsp:nvSpPr>
      <dsp:spPr>
        <a:xfrm>
          <a:off x="2368301" y="1411747"/>
          <a:ext cx="2013962" cy="1208377"/>
        </a:xfrm>
        <a:prstGeom prst="rect">
          <a:avLst/>
        </a:prstGeom>
        <a:gradFill rotWithShape="0">
          <a:gsLst>
            <a:gs pos="0">
              <a:schemeClr val="accent4">
                <a:hueOff val="-2608927"/>
                <a:satOff val="27453"/>
                <a:lumOff val="1569"/>
                <a:alphaOff val="0"/>
              </a:schemeClr>
            </a:gs>
            <a:gs pos="100000">
              <a:schemeClr val="accent4">
                <a:hueOff val="-2608927"/>
                <a:satOff val="27453"/>
                <a:lumOff val="1569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8000" sy="98000" rotWithShape="0">
            <a:srgbClr val="000000">
              <a:alpha val="3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Recursion</a:t>
          </a:r>
          <a:endParaRPr lang="en-US" sz="2400" kern="1200"/>
        </a:p>
      </dsp:txBody>
      <dsp:txXfrm>
        <a:off x="2368301" y="1411747"/>
        <a:ext cx="2013962" cy="1208377"/>
      </dsp:txXfrm>
    </dsp:sp>
    <dsp:sp modelId="{B64FE7A1-82F8-E344-BE1F-2792D396436F}">
      <dsp:nvSpPr>
        <dsp:cNvPr id="0" name=""/>
        <dsp:cNvSpPr/>
      </dsp:nvSpPr>
      <dsp:spPr>
        <a:xfrm>
          <a:off x="4583660" y="1411747"/>
          <a:ext cx="2013962" cy="1208377"/>
        </a:xfrm>
        <a:prstGeom prst="rect">
          <a:avLst/>
        </a:prstGeom>
        <a:gradFill rotWithShape="0">
          <a:gsLst>
            <a:gs pos="0">
              <a:schemeClr val="accent4">
                <a:hueOff val="-3261159"/>
                <a:satOff val="34316"/>
                <a:lumOff val="1961"/>
                <a:alphaOff val="0"/>
              </a:schemeClr>
            </a:gs>
            <a:gs pos="100000">
              <a:schemeClr val="accent4">
                <a:hueOff val="-3261159"/>
                <a:satOff val="34316"/>
                <a:lumOff val="1961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8000" sy="98000" rotWithShape="0">
            <a:srgbClr val="000000">
              <a:alpha val="3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Model View Controller</a:t>
          </a:r>
          <a:endParaRPr lang="en-US" sz="2400" kern="1200"/>
        </a:p>
      </dsp:txBody>
      <dsp:txXfrm>
        <a:off x="4583660" y="1411747"/>
        <a:ext cx="2013962" cy="1208377"/>
      </dsp:txXfrm>
    </dsp:sp>
    <dsp:sp modelId="{69F16600-412C-5B46-B79C-D23811458505}">
      <dsp:nvSpPr>
        <dsp:cNvPr id="0" name=""/>
        <dsp:cNvSpPr/>
      </dsp:nvSpPr>
      <dsp:spPr>
        <a:xfrm>
          <a:off x="1260622" y="2821521"/>
          <a:ext cx="2013962" cy="1208377"/>
        </a:xfrm>
        <a:prstGeom prst="rect">
          <a:avLst/>
        </a:prstGeom>
        <a:gradFill rotWithShape="0">
          <a:gsLst>
            <a:gs pos="0">
              <a:schemeClr val="accent4">
                <a:hueOff val="-3913391"/>
                <a:satOff val="41179"/>
                <a:lumOff val="2354"/>
                <a:alphaOff val="0"/>
              </a:schemeClr>
            </a:gs>
            <a:gs pos="100000">
              <a:schemeClr val="accent4">
                <a:hueOff val="-3913391"/>
                <a:satOff val="41179"/>
                <a:lumOff val="2354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8000" sy="98000" rotWithShape="0">
            <a:srgbClr val="000000">
              <a:alpha val="3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Events</a:t>
          </a:r>
          <a:endParaRPr lang="en-US" sz="2400" kern="1200"/>
        </a:p>
      </dsp:txBody>
      <dsp:txXfrm>
        <a:off x="1260622" y="2821521"/>
        <a:ext cx="2013962" cy="1208377"/>
      </dsp:txXfrm>
    </dsp:sp>
    <dsp:sp modelId="{5971FE0E-A294-B248-8A76-2845CCDAAC8F}">
      <dsp:nvSpPr>
        <dsp:cNvPr id="0" name=""/>
        <dsp:cNvSpPr/>
      </dsp:nvSpPr>
      <dsp:spPr>
        <a:xfrm>
          <a:off x="3475981" y="2821521"/>
          <a:ext cx="2013962" cy="1208377"/>
        </a:xfrm>
        <a:prstGeom prst="rect">
          <a:avLst/>
        </a:prstGeom>
        <a:gradFill rotWithShape="0">
          <a:gsLst>
            <a:gs pos="0">
              <a:schemeClr val="accent4">
                <a:hueOff val="-4565622"/>
                <a:satOff val="48042"/>
                <a:lumOff val="2746"/>
                <a:alphaOff val="0"/>
              </a:schemeClr>
            </a:gs>
            <a:gs pos="100000">
              <a:schemeClr val="accent4">
                <a:hueOff val="-4565622"/>
                <a:satOff val="48042"/>
                <a:lumOff val="2746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8000" sy="98000" rotWithShape="0">
            <a:srgbClr val="000000">
              <a:alpha val="3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Test Driven Development</a:t>
          </a:r>
          <a:endParaRPr lang="en-US" sz="2400" kern="1200"/>
        </a:p>
      </dsp:txBody>
      <dsp:txXfrm>
        <a:off x="3475981" y="2821521"/>
        <a:ext cx="2013962" cy="12083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11286-2BE0-4D58-9A42-1B53991325E4}" type="datetimeFigureOut">
              <a:rPr lang="en-US" smtClean="0"/>
              <a:pPr/>
              <a:t>9/13/14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8B1F2-707D-4070-BE5A-C103AD9C8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0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6:20</a:t>
            </a:r>
            <a:r>
              <a:rPr lang="en-US" baseline="0" dirty="0" smtClean="0"/>
              <a:t> in Houses recap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58B1F2-707D-4070-BE5A-C103AD9C832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36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BE924-8CD5-4AD5-ADF7-A3BCBB2E45D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64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FD2AA312-1404-48A5-B5D4-007258575082}" type="datetimeFigureOut">
              <a:rPr lang="en-US" smtClean="0"/>
              <a:pPr/>
              <a:t>9/13/14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>
            <a:lvl1pPr>
              <a:defRPr>
                <a:latin typeface="Narkisim" pitchFamily="34" charset="-79"/>
                <a:cs typeface="Narkisim" pitchFamily="34" charset="-79"/>
              </a:defRPr>
            </a:lvl1pPr>
          </a:lstStyle>
          <a:p>
            <a:r>
              <a:rPr lang="en-US" dirty="0" smtClean="0"/>
              <a:t>@isidore_us &amp; @llangit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A312-1404-48A5-B5D4-007258575082}" type="datetimeFigureOut">
              <a:rPr lang="en-US" smtClean="0"/>
              <a:pPr/>
              <a:t>9/13/14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A312-1404-48A5-B5D4-007258575082}" type="datetimeFigureOut">
              <a:rPr lang="en-US" smtClean="0"/>
              <a:pPr/>
              <a:t>9/13/14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9/13/14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0987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9/13/14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6704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9/13/14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1597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9/13/14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0263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9/13/14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9987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9/13/14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9580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9/13/14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0668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9/13/14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234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A312-1404-48A5-B5D4-007258575082}" type="datetimeFigureOut">
              <a:rPr lang="en-US" smtClean="0"/>
              <a:pPr/>
              <a:t>9/13/14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9/13/14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6134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9/13/14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9766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9/13/14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14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A312-1404-48A5-B5D4-007258575082}" type="datetimeFigureOut">
              <a:rPr lang="en-US" smtClean="0"/>
              <a:pPr/>
              <a:t>9/13/14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A312-1404-48A5-B5D4-007258575082}" type="datetimeFigureOut">
              <a:rPr lang="en-US" smtClean="0"/>
              <a:pPr/>
              <a:t>9/13/14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A312-1404-48A5-B5D4-007258575082}" type="datetimeFigureOut">
              <a:rPr lang="en-US" smtClean="0"/>
              <a:pPr/>
              <a:t>9/13/14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A312-1404-48A5-B5D4-007258575082}" type="datetimeFigureOut">
              <a:rPr lang="en-US" smtClean="0"/>
              <a:pPr/>
              <a:t>9/13/14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A312-1404-48A5-B5D4-007258575082}" type="datetimeFigureOut">
              <a:rPr lang="en-US" smtClean="0"/>
              <a:pPr/>
              <a:t>9/13/14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FD2AA312-1404-48A5-B5D4-007258575082}" type="datetimeFigureOut">
              <a:rPr lang="en-US" smtClean="0"/>
              <a:pPr/>
              <a:t>9/13/14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FD2AA312-1404-48A5-B5D4-007258575082}" type="datetimeFigureOut">
              <a:rPr lang="en-US" smtClean="0"/>
              <a:pPr/>
              <a:t>9/13/14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jpe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FD2AA312-1404-48A5-B5D4-007258575082}" type="datetimeFigureOut">
              <a:rPr lang="en-US" smtClean="0"/>
              <a:pPr/>
              <a:t>9/13/14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7CFC2C03-9BF4-40AD-886F-CE79DF1F33B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>
              <a:lumMod val="75000"/>
              <a:lumOff val="25000"/>
            </a:schemeClr>
          </a:solidFill>
          <a:latin typeface="Century Gothic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39536-6FBA-422F-8141-F01C841C0B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9/13/14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51FE5-3B7F-4BCE-80DD-ED4AFA026E8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344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4.png"/><Relationship Id="rId5" Type="http://schemas.microsoft.com/office/2007/relationships/hdphoto" Target="../media/hdphoto7.wdp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microsoft.com/office/2007/relationships/hdphoto" Target="../media/hdphoto8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microsoft.com/office/2007/relationships/hdphoto" Target="../media/hdphoto9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Relationship Id="rId3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microsoft.com/office/2007/relationships/hdphoto" Target="../media/hdphoto10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microsoft.com/office/2007/relationships/hdphoto" Target="../media/hdphoto11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microsoft.com/office/2007/relationships/hdphoto" Target="../media/hdphoto12.wdp"/><Relationship Id="rId5" Type="http://schemas.microsoft.com/office/2007/relationships/hdphoto" Target="../media/hdphoto13.wdp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microsoft.com/office/2007/relationships/hdphoto" Target="../media/hdphoto14.wd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4" Type="http://schemas.openxmlformats.org/officeDocument/2006/relationships/image" Target="../media/image38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microsoft.com/office/2007/relationships/hdphoto" Target="../media/hdphoto17.wdp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jpeg"/><Relationship Id="rId3" Type="http://schemas.microsoft.com/office/2007/relationships/hdphoto" Target="../media/hdphoto18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rovalTests.com" TargetMode="External"/><Relationship Id="rId4" Type="http://schemas.openxmlformats.org/officeDocument/2006/relationships/hyperlink" Target="http://www.lynnlangit.com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657600"/>
            <a:ext cx="6858000" cy="8382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with The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Intentional </a:t>
            </a: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Method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4724400"/>
            <a:ext cx="5712179" cy="1524000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</a:rPr>
              <a:t>By Lynn Langit &amp; Llewellyn Falco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 descr="TKP_Logo_Final_full_color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95400"/>
            <a:ext cx="3124200" cy="234021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3"/>
            <a:ext cx="6965245" cy="706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Experience 1: Recipe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2311" y="2514600"/>
            <a:ext cx="4861988" cy="35843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47800" y="1676400"/>
            <a:ext cx="6501205" cy="685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 smtClean="0"/>
              <a:t>Collaborative Learning 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4477737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Individual 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Isolated</a:t>
                      </a:r>
                      <a:r>
                        <a:rPr lang="en-US" baseline="0" dirty="0" smtClean="0"/>
                        <a:t> Working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Pairing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Pairing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1:Recipe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Collaborative Learning </a:t>
            </a:r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7134577" cy="1202485"/>
          </a:xfrm>
        </p:spPr>
        <p:txBody>
          <a:bodyPr>
            <a:normAutofit fontScale="90000"/>
          </a:bodyPr>
          <a:lstStyle/>
          <a:p>
            <a:r>
              <a:rPr lang="en-US" sz="8000" dirty="0" smtClean="0"/>
              <a:t>5</a:t>
            </a:r>
            <a:r>
              <a:rPr lang="en-US" dirty="0" smtClean="0"/>
              <a:t> Rules 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/>
              <a:t>Accelerated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040" y="2590799"/>
            <a:ext cx="6196405" cy="3132269"/>
          </a:xfrm>
        </p:spPr>
        <p:txBody>
          <a:bodyPr>
            <a:normAutofit/>
          </a:bodyPr>
          <a:lstStyle/>
          <a:p>
            <a:pPr indent="-457200"/>
            <a:r>
              <a:rPr lang="en-US" dirty="0" smtClean="0"/>
              <a:t>KEEP </a:t>
            </a:r>
            <a:r>
              <a:rPr lang="en-US" dirty="0"/>
              <a:t>IT ALIVE</a:t>
            </a:r>
          </a:p>
          <a:p>
            <a:pPr indent="-457200"/>
            <a:r>
              <a:rPr lang="en-US" dirty="0" smtClean="0"/>
              <a:t>HUNT </a:t>
            </a:r>
            <a:r>
              <a:rPr lang="en-US" dirty="0"/>
              <a:t>FLUENCY</a:t>
            </a:r>
          </a:p>
          <a:p>
            <a:pPr indent="-457200"/>
            <a:r>
              <a:rPr lang="en-US" dirty="0" smtClean="0"/>
              <a:t>START </a:t>
            </a:r>
            <a:r>
              <a:rPr lang="en-US" dirty="0"/>
              <a:t>OBVIOUS</a:t>
            </a:r>
          </a:p>
          <a:p>
            <a:pPr indent="-457200"/>
            <a:r>
              <a:rPr lang="en-US" dirty="0" smtClean="0"/>
              <a:t>STAY </a:t>
            </a:r>
            <a:r>
              <a:rPr lang="en-US" dirty="0"/>
              <a:t>FOCUSED</a:t>
            </a:r>
          </a:p>
          <a:p>
            <a:pPr indent="-457200"/>
            <a:r>
              <a:rPr lang="en-US" dirty="0" smtClean="0"/>
              <a:t>ADAPT </a:t>
            </a:r>
            <a:r>
              <a:rPr lang="en-US" dirty="0"/>
              <a:t>THE SETTING</a:t>
            </a:r>
          </a:p>
        </p:txBody>
      </p:sp>
    </p:spTree>
    <p:extLst>
      <p:ext uri="{BB962C8B-B14F-4D97-AF65-F5344CB8AC3E}">
        <p14:creationId xmlns:p14="http://schemas.microsoft.com/office/powerpoint/2010/main" val="3227542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learning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3542163"/>
              </p:ext>
            </p:extLst>
          </p:nvPr>
        </p:nvGraphicFramePr>
        <p:xfrm>
          <a:off x="1463040" y="2119256"/>
          <a:ext cx="6196405" cy="3900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7261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3"/>
            <a:ext cx="6965245" cy="706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Experience 1: Recipe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7467600" cy="1066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 smtClean="0"/>
              <a:t>1 line English = 1 verifiable line code</a:t>
            </a:r>
            <a:br>
              <a:rPr lang="en-US" sz="2000" dirty="0" smtClean="0"/>
            </a:br>
            <a:r>
              <a:rPr lang="en-US" sz="2000" dirty="0" smtClean="0"/>
              <a:t>i.e. lines 1,5,3, NOT 1, 2, 3</a:t>
            </a:r>
            <a:endParaRPr lang="en-US" sz="2000" dirty="0"/>
          </a:p>
        </p:txBody>
      </p:sp>
      <p:pic>
        <p:nvPicPr>
          <p:cNvPr id="3" name="Picture 2" descr="Screen Shot 2014-03-21 at 4.17.21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38400"/>
            <a:ext cx="7239000" cy="335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3507520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Big Exercises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r>
                        <a:rPr lang="en-US" baseline="0" dirty="0" smtClean="0"/>
                        <a:t> After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Small Feedback Loop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 First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1:Recipe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524000"/>
            <a:ext cx="74676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Brush Script MT" pitchFamily="66" charset="0"/>
              <a:buNone/>
            </a:pPr>
            <a:r>
              <a:rPr lang="en-US" sz="2000" smtClean="0"/>
              <a:t>1 line English = 1 verifiable line code</a:t>
            </a:r>
            <a:br>
              <a:rPr lang="en-US" sz="2000" smtClean="0"/>
            </a:br>
            <a:r>
              <a:rPr lang="en-US" sz="2000" smtClean="0"/>
              <a:t>i.e. lines 1,5,3, NOT 1, 2, 3</a:t>
            </a:r>
            <a:endParaRPr lang="en-US" sz="2000" dirty="0"/>
          </a:p>
        </p:txBody>
      </p:sp>
      <p:pic>
        <p:nvPicPr>
          <p:cNvPr id="10" name="Picture 9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177" y="685800"/>
            <a:ext cx="6965245" cy="6302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Experience 1: Recipe</a:t>
            </a:r>
            <a:endParaRPr lang="en-US" dirty="0"/>
          </a:p>
        </p:txBody>
      </p:sp>
      <p:pic>
        <p:nvPicPr>
          <p:cNvPr id="10242" name="Picture 2" descr="Pentagon Crazy Recipe Progres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133600"/>
            <a:ext cx="6414374" cy="39216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47800" y="1447800"/>
            <a:ext cx="6248400" cy="1066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 smtClean="0"/>
              <a:t>Virtual Proctor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511396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Turn in your Project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Feedback Releases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Rapid Feedback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Onsite</a:t>
                      </a:r>
                      <a:r>
                        <a:rPr lang="en-US" baseline="0" dirty="0" smtClean="0"/>
                        <a:t> Costumer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1:Recipe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Virtual Proctor</a:t>
            </a:r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Experience 2: </a:t>
            </a:r>
            <a:br>
              <a:rPr lang="en-US" dirty="0" smtClean="0"/>
            </a:br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9" name="Picture 8" descr="TKP_Logo_Final_full_color_horizont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3214048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24400" y="1032537"/>
            <a:ext cx="3276600" cy="5105400"/>
          </a:xfrm>
          <a:prstGeom prst="rect">
            <a:avLst/>
          </a:prstGeom>
          <a:noFill/>
          <a:ln w="10160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4-03-19 at 4.52.51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691"/>
          <a:stretch/>
        </p:blipFill>
        <p:spPr>
          <a:xfrm>
            <a:off x="4876800" y="2057400"/>
            <a:ext cx="3010363" cy="26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586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2: Recap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597" y="1676400"/>
            <a:ext cx="6196405" cy="762000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dirty="0" smtClean="0"/>
              <a:t>Exploring what we did</a:t>
            </a:r>
          </a:p>
          <a:p>
            <a:pPr lvl="1">
              <a:buNone/>
            </a:pP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2286000"/>
            <a:ext cx="6834275" cy="3762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04040"/>
                </a:solidFill>
                <a:latin typeface="Century Gothic"/>
                <a:cs typeface="Century Gothic"/>
              </a:rPr>
              <a:t>What is TKP?</a:t>
            </a:r>
            <a:endParaRPr lang="en-US" dirty="0">
              <a:solidFill>
                <a:srgbClr val="404040"/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0200"/>
            <a:ext cx="4567849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US-based non-profit run by volunteer professional developers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Co-founders have been teaching kids for 7 years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50" y="6223689"/>
            <a:ext cx="1130300" cy="543823"/>
          </a:xfrm>
          <a:prstGeom prst="rect">
            <a:avLst/>
          </a:prstGeom>
        </p:spPr>
      </p:pic>
      <p:pic>
        <p:nvPicPr>
          <p:cNvPr id="5" name="Picture 4" descr="L04_Maste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72" y="233962"/>
            <a:ext cx="3997628" cy="338183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18233" y="3886200"/>
            <a:ext cx="8657281" cy="3404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Offers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free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open-source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courseware and teacher-training materials in Java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Designed for kids ages 11-17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Introduces core programming concepts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Used throughout the US and also world-wide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3" y="5936146"/>
            <a:ext cx="864447" cy="84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25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7797583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Conceptual First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Expert Staff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Retrospectives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2:Recap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Exploring what we did</a:t>
            </a:r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2: Recap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752600"/>
            <a:ext cx="6196405" cy="769172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dirty="0" smtClean="0"/>
              <a:t>Exploring Mistakes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399721"/>
            <a:ext cx="3390900" cy="37248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852593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Follow Directions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Don’t Make Mistakes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Learn</a:t>
                      </a:r>
                      <a:r>
                        <a:rPr lang="en-US" baseline="0" dirty="0" smtClean="0"/>
                        <a:t> from your </a:t>
                      </a:r>
                      <a:r>
                        <a:rPr lang="en-US" dirty="0" smtClean="0"/>
                        <a:t>Mistakes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2:Recap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Exploring Mistakes</a:t>
            </a:r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2: Recap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3322" y="1676400"/>
            <a:ext cx="6593878" cy="762000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dirty="0" smtClean="0"/>
              <a:t>Discovering Patterns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09800"/>
            <a:ext cx="4699130" cy="388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7835333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Lecture &amp; Listen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Architecture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Emergent Concepts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Emergent Design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Experience 2:Recap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Discovering Patterns</a:t>
            </a:r>
          </a:p>
          <a:p>
            <a:pPr marL="274320" lvl="0" indent="-274320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</a:pPr>
            <a:endParaRPr lang="en-US" sz="2000" dirty="0" smtClean="0"/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2: Recap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676400"/>
            <a:ext cx="6196405" cy="914400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dirty="0" smtClean="0"/>
              <a:t>Learning to use your IDE</a:t>
            </a:r>
          </a:p>
          <a:p>
            <a:pPr lvl="1">
              <a:buNone/>
            </a:pPr>
            <a:endParaRPr lang="en-US" dirty="0"/>
          </a:p>
        </p:txBody>
      </p:sp>
      <p:pic>
        <p:nvPicPr>
          <p:cNvPr id="5" name="Picture 4" descr="Screen Shot 2014-03-21 at 4.19.44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14600"/>
            <a:ext cx="7125151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7505677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Don’t use calculators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Tool is powerful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Master</a:t>
                      </a:r>
                      <a:r>
                        <a:rPr lang="en-US" baseline="0" dirty="0" smtClean="0"/>
                        <a:t> your tools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Craftsmanship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2:Recap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Learning to use your IDE</a:t>
            </a:r>
          </a:p>
          <a:p>
            <a:pPr marL="274320" indent="-274320"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sz="2000" dirty="0" smtClean="0"/>
          </a:p>
          <a:p>
            <a:pPr marL="274320" lvl="0" indent="-274320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</a:pPr>
            <a:endParaRPr lang="en-US" sz="2000" dirty="0" smtClean="0"/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Experience </a:t>
            </a:r>
            <a:r>
              <a:rPr lang="en-US" dirty="0"/>
              <a:t>3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269" r="40418" b="25774"/>
          <a:stretch/>
        </p:blipFill>
        <p:spPr bwMode="auto">
          <a:xfrm>
            <a:off x="4800600" y="1524000"/>
            <a:ext cx="3132707" cy="132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 descr="TKP_Logo_Final_full_color_horizont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3214048" cy="609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724400" y="1032537"/>
            <a:ext cx="3276600" cy="5105400"/>
          </a:xfrm>
          <a:prstGeom prst="rect">
            <a:avLst/>
          </a:prstGeom>
          <a:noFill/>
          <a:ln w="10160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52" t="19311" b="23098"/>
          <a:stretch/>
        </p:blipFill>
        <p:spPr bwMode="auto">
          <a:xfrm>
            <a:off x="5257801" y="4343400"/>
            <a:ext cx="2209800" cy="1233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5257800" y="2971800"/>
            <a:ext cx="2244584" cy="8229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40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914399"/>
            <a:ext cx="6965245" cy="5334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Experience 3: Variation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00200"/>
            <a:ext cx="6553200" cy="700143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dirty="0" smtClean="0"/>
              <a:t>You can do the same thing with different code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23557" name="Picture 5" descr="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71600" y="2286000"/>
            <a:ext cx="6686288" cy="3657600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674216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There is 1 right 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Repurposing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Refactoring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Refactoring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2:Variation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You can do the same thing with different code</a:t>
            </a:r>
          </a:p>
          <a:p>
            <a:pPr marL="274320" indent="-274320"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sz="2000" dirty="0" smtClean="0"/>
          </a:p>
          <a:p>
            <a:pPr marL="274320" lvl="0" indent="-274320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</a:pPr>
            <a:endParaRPr lang="en-US" sz="2000" dirty="0" smtClean="0"/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685800"/>
            <a:ext cx="6965245" cy="1202485"/>
          </a:xfrm>
        </p:spPr>
        <p:txBody>
          <a:bodyPr/>
          <a:lstStyle/>
          <a:p>
            <a:r>
              <a:rPr lang="en-US" dirty="0" smtClean="0"/>
              <a:t>Core Principals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540397"/>
              </p:ext>
            </p:extLst>
          </p:nvPr>
        </p:nvGraphicFramePr>
        <p:xfrm>
          <a:off x="1219200" y="1981200"/>
          <a:ext cx="6978777" cy="3984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TKP_Logo_greyscale_Transparten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170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3: Variations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676400"/>
            <a:ext cx="6196405" cy="6239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Joy, ownership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302" y="2286000"/>
            <a:ext cx="4997298" cy="38718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4805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0077046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Learning is Serious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Resources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Learning</a:t>
                      </a:r>
                      <a:r>
                        <a:rPr lang="en-US" baseline="0" dirty="0" smtClean="0"/>
                        <a:t> is </a:t>
                      </a:r>
                      <a:r>
                        <a:rPr lang="en-US" dirty="0" smtClean="0"/>
                        <a:t>Joyful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People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Joy, ownership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2:Variation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741383"/>
            <a:ext cx="6965245" cy="40161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Experience 3: Variation</a:t>
            </a:r>
            <a:endParaRPr lang="en-US" dirty="0"/>
          </a:p>
        </p:txBody>
      </p:sp>
      <p:pic>
        <p:nvPicPr>
          <p:cNvPr id="3" name="Picture 2" descr="signTheWo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47800"/>
            <a:ext cx="62230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193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8072701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Teach whole concept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Big Upfront Design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Iterative 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Incremental</a:t>
                      </a:r>
                      <a:r>
                        <a:rPr lang="en-US" baseline="0" dirty="0" smtClean="0"/>
                        <a:t> &amp; Iterative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3:Variation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Variations</a:t>
            </a:r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762000"/>
            <a:ext cx="6965245" cy="120248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Experience 3: Variation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24000"/>
            <a:ext cx="6196405" cy="360381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Coding is Joy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051159"/>
            <a:ext cx="6562258" cy="4044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Experience </a:t>
            </a:r>
            <a:r>
              <a:rPr lang="en-US" dirty="0"/>
              <a:t>4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6" name="Picture 5" descr="Screen Shot 2014-03-19 at 4.50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3138228" cy="1994778"/>
          </a:xfrm>
          <a:prstGeom prst="rect">
            <a:avLst/>
          </a:prstGeom>
        </p:spPr>
      </p:pic>
      <p:pic>
        <p:nvPicPr>
          <p:cNvPr id="13" name="Picture 12" descr="TKP_Logo_Final_full_color_horizont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3214048" cy="6096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24400" y="1032537"/>
            <a:ext cx="3276600" cy="5105400"/>
          </a:xfrm>
          <a:prstGeom prst="rect">
            <a:avLst/>
          </a:prstGeom>
          <a:noFill/>
          <a:ln w="10160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40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4: Quiz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47800"/>
            <a:ext cx="6196405" cy="685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Teaching from the back of the room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209800"/>
            <a:ext cx="5562600" cy="360338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53754"/>
              </p:ext>
            </p:extLst>
          </p:nvPr>
        </p:nvGraphicFramePr>
        <p:xfrm>
          <a:off x="1143000" y="2762425"/>
          <a:ext cx="6878637" cy="16316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Lecture, Lab Assist, Grader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Specialist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Facilitator</a:t>
                      </a:r>
                      <a:r>
                        <a:rPr lang="en-US" baseline="0" dirty="0" smtClean="0"/>
                        <a:t> &amp; </a:t>
                      </a:r>
                      <a:r>
                        <a:rPr lang="en-US" baseline="0" dirty="0" smtClean="0">
                          <a:sym typeface="Wingdings" pitchFamily="2" charset="2"/>
                        </a:rPr>
                        <a:t>Teacher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Cross Functional Team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4:Quiz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Teaching from the back of the room</a:t>
            </a:r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4: Quiz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00200"/>
            <a:ext cx="6705599" cy="990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½ way done</a:t>
            </a:r>
            <a:endParaRPr lang="en-US" dirty="0"/>
          </a:p>
        </p:txBody>
      </p:sp>
      <p:pic>
        <p:nvPicPr>
          <p:cNvPr id="4" name="Picture 3" descr="Screen Shot 2014-03-21 at 4.30.35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09800"/>
            <a:ext cx="5304158" cy="392407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9579850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Grades tomorrow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QA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Red…Green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Red…Green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4:Quiz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½ way done</a:t>
            </a:r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533400"/>
            <a:ext cx="6965245" cy="1202485"/>
          </a:xfrm>
        </p:spPr>
        <p:txBody>
          <a:bodyPr/>
          <a:lstStyle/>
          <a:p>
            <a:r>
              <a:rPr lang="en-US" dirty="0" smtClean="0"/>
              <a:t>Where is TKP?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24000"/>
            <a:ext cx="5566953" cy="39836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4000"/>
            <a:ext cx="6146582" cy="39836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1524000" y="5650468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Co-founders have personally taught more than 2,000 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9478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4: Quiz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10334"/>
            <a:ext cx="6196405" cy="7763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100% of pairs get 100% right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038" y="2590800"/>
            <a:ext cx="4696187" cy="3356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8051"/>
              </p:ext>
            </p:extLst>
          </p:nvPr>
        </p:nvGraphicFramePr>
        <p:xfrm>
          <a:off x="1143000" y="2762425"/>
          <a:ext cx="6878637" cy="177592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Quizzes show what you </a:t>
                      </a:r>
                      <a:r>
                        <a:rPr lang="en-US" b="1" baseline="0" dirty="0" smtClean="0"/>
                        <a:t>didn’t</a:t>
                      </a:r>
                      <a:r>
                        <a:rPr lang="en-US" baseline="0" dirty="0" smtClean="0"/>
                        <a:t> learn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Release Criteria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Quizzes show what you </a:t>
                      </a:r>
                      <a:r>
                        <a:rPr lang="en-US" b="1" dirty="0" smtClean="0"/>
                        <a:t>did</a:t>
                      </a:r>
                      <a:r>
                        <a:rPr lang="en-US" dirty="0" smtClean="0"/>
                        <a:t> learn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Continuous</a:t>
                      </a:r>
                      <a:r>
                        <a:rPr lang="en-US" baseline="0" dirty="0" smtClean="0"/>
                        <a:t> Intergration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4:Quiz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100% pass rate</a:t>
            </a:r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4: Quiz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1" y="1600200"/>
            <a:ext cx="2438400" cy="36038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Quizzes </a:t>
            </a:r>
          </a:p>
          <a:p>
            <a:pPr marL="0" indent="0">
              <a:buNone/>
            </a:pPr>
            <a:r>
              <a:rPr lang="en-US" dirty="0" smtClean="0"/>
              <a:t>are rewards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200400" y="1524000"/>
            <a:ext cx="4667250" cy="44677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433050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4898902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Quizzes suck!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Death March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Learning</a:t>
                      </a:r>
                      <a:r>
                        <a:rPr lang="en-US" baseline="0" dirty="0" smtClean="0"/>
                        <a:t> rocks!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Happiness</a:t>
                      </a:r>
                      <a:r>
                        <a:rPr lang="en-US" baseline="0" dirty="0" smtClean="0"/>
                        <a:t> Matters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4:Quiz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Quizzes are rewards</a:t>
            </a:r>
          </a:p>
          <a:p>
            <a:pPr marL="274320" lvl="0" indent="-274320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</a:pPr>
            <a:endParaRPr lang="en-US" sz="2000" dirty="0" smtClean="0"/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Experience 5: </a:t>
            </a:r>
            <a:br>
              <a:rPr lang="en-US" dirty="0" smtClean="0"/>
            </a:br>
            <a:r>
              <a:rPr lang="en-US" dirty="0" smtClean="0"/>
              <a:t>Enrichment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1" name="Picture 10" descr="TKP_Logo_Final_full_color_horizont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3214048" cy="609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724400" y="1032537"/>
            <a:ext cx="3276600" cy="5105400"/>
          </a:xfrm>
          <a:prstGeom prst="rect">
            <a:avLst/>
          </a:prstGeom>
          <a:noFill/>
          <a:ln w="10160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Shot 2014-03-19 at 5.04.45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27" t="12788" r="5465"/>
          <a:stretch/>
        </p:blipFill>
        <p:spPr>
          <a:xfrm>
            <a:off x="4800600" y="1371600"/>
            <a:ext cx="3145098" cy="1549568"/>
          </a:xfrm>
          <a:prstGeom prst="rect">
            <a:avLst/>
          </a:prstGeom>
        </p:spPr>
      </p:pic>
      <p:pic>
        <p:nvPicPr>
          <p:cNvPr id="14" name="Picture 13" descr="Screen Shot 2014-03-19 at 5.04.45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42" t="337" r="71243" b="-337"/>
          <a:stretch/>
        </p:blipFill>
        <p:spPr>
          <a:xfrm>
            <a:off x="5715000" y="3352800"/>
            <a:ext cx="1436143" cy="177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101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5: Deep Dive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752600"/>
            <a:ext cx="6196405" cy="92874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Group learning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57400" y="2265017"/>
            <a:ext cx="5191125" cy="3867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1842884"/>
              </p:ext>
            </p:extLst>
          </p:nvPr>
        </p:nvGraphicFramePr>
        <p:xfrm>
          <a:off x="1143000" y="276242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Solo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Solo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Randori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Mobbing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5: Deep Dive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Group Learning</a:t>
            </a:r>
          </a:p>
          <a:p>
            <a:pPr marL="274320" lvl="0" indent="-274320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</a:pPr>
            <a:endParaRPr lang="en-US" sz="2000" dirty="0" smtClean="0"/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5: Deep Dive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676400"/>
            <a:ext cx="6196405" cy="62394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 smtClean="0"/>
              <a:t>Experiment, run and try (again) </a:t>
            </a:r>
            <a:r>
              <a:rPr lang="en-US" dirty="0" smtClean="0">
                <a:sym typeface="Wingdings" pitchFamily="2" charset="2"/>
              </a:rPr>
              <a:t> good hacking!</a:t>
            </a:r>
            <a:endParaRPr lang="en-US" dirty="0" smtClean="0"/>
          </a:p>
        </p:txBody>
      </p:sp>
      <p:pic>
        <p:nvPicPr>
          <p:cNvPr id="5" name="Picture 4" descr="Screen Shot 2014-03-19 at 5.26.5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41"/>
          <a:stretch/>
        </p:blipFill>
        <p:spPr>
          <a:xfrm>
            <a:off x="1371600" y="2590800"/>
            <a:ext cx="6108700" cy="2275367"/>
          </a:xfrm>
          <a:prstGeom prst="rect">
            <a:avLst/>
          </a:prstGeom>
          <a:ln w="38100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4983361"/>
              </p:ext>
            </p:extLst>
          </p:nvPr>
        </p:nvGraphicFramePr>
        <p:xfrm>
          <a:off x="1143000" y="2762425"/>
          <a:ext cx="7010400" cy="177592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97874"/>
                <a:gridCol w="2793126"/>
                <a:gridCol w="2819400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Time is fixed, mastery will vary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Fixed</a:t>
                      </a:r>
                      <a:r>
                        <a:rPr lang="en-US" baseline="0" dirty="0" smtClean="0"/>
                        <a:t> Scope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Mastery</a:t>
                      </a:r>
                      <a:r>
                        <a:rPr lang="en-US" baseline="0" dirty="0" smtClean="0"/>
                        <a:t> is fixed, time will vary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Potentially</a:t>
                      </a:r>
                      <a:r>
                        <a:rPr lang="en-US" baseline="0" dirty="0" smtClean="0"/>
                        <a:t> Shippable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5: Deep Dive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Experiment, run and try (again) </a:t>
            </a:r>
            <a:r>
              <a:rPr lang="en-US" sz="2000" dirty="0" smtClean="0">
                <a:sym typeface="Wingdings" pitchFamily="2" charset="2"/>
              </a:rPr>
              <a:t></a:t>
            </a:r>
            <a:r>
              <a:rPr lang="en-US" sz="2000" dirty="0" smtClean="0"/>
              <a:t>  good hacking!</a:t>
            </a:r>
          </a:p>
          <a:p>
            <a:pPr marL="274320" lvl="0" indent="-274320"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sz="2000" dirty="0" smtClean="0"/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0442488"/>
              </p:ext>
            </p:extLst>
          </p:nvPr>
        </p:nvGraphicFramePr>
        <p:xfrm>
          <a:off x="1143000" y="2762425"/>
          <a:ext cx="7010400" cy="2050239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97874"/>
                <a:gridCol w="2793126"/>
                <a:gridCol w="2819400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en-US" baseline="0" dirty="0" smtClean="0"/>
                        <a:t>Abstract Concepts </a:t>
                      </a:r>
                    </a:p>
                    <a:p>
                      <a:pPr marL="0" indent="0">
                        <a:buNone/>
                      </a:pPr>
                      <a:r>
                        <a:rPr lang="en-US" baseline="0" dirty="0" smtClean="0"/>
                        <a:t>2)  Labs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en-US" dirty="0" smtClean="0"/>
                        <a:t>Architecture</a:t>
                      </a:r>
                    </a:p>
                    <a:p>
                      <a:pPr marL="342900" indent="-342900">
                        <a:buAutoNum type="arabicParenR"/>
                      </a:pPr>
                      <a:r>
                        <a:rPr lang="en-US" dirty="0" smtClean="0"/>
                        <a:t>Code</a:t>
                      </a:r>
                    </a:p>
                    <a:p>
                      <a:pPr marL="342900" indent="-342900">
                        <a:buAutoNum type="arabicParenR"/>
                      </a:pP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en-US" dirty="0" smtClean="0"/>
                        <a:t>Labs</a:t>
                      </a:r>
                    </a:p>
                    <a:p>
                      <a:pPr marL="342900" indent="-342900">
                        <a:buAutoNum type="arabicParenR"/>
                      </a:pPr>
                      <a:r>
                        <a:rPr lang="en-US" dirty="0" smtClean="0"/>
                        <a:t>Recognize Abstract</a:t>
                      </a:r>
                      <a:r>
                        <a:rPr lang="en-US" baseline="0" dirty="0" smtClean="0"/>
                        <a:t>ions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baseline="0" dirty="0" smtClean="0"/>
                        <a:t>Code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baseline="0" dirty="0" smtClean="0"/>
                        <a:t>Emergent Design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6: Worksheet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sz="2000" dirty="0" smtClean="0"/>
              <a:t>Written exercise to verify conceptual understanding</a:t>
            </a:r>
          </a:p>
          <a:p>
            <a:pPr marL="274320" lvl="0" indent="-274320"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sz="2000" dirty="0" smtClean="0"/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029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2871350"/>
              </p:ext>
            </p:extLst>
          </p:nvPr>
        </p:nvGraphicFramePr>
        <p:xfrm>
          <a:off x="1122363" y="1886585"/>
          <a:ext cx="6878637" cy="158097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544637"/>
                <a:gridCol w="3041121"/>
                <a:gridCol w="2292879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Long Setup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Manual Deploy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Immediate</a:t>
                      </a:r>
                      <a:r>
                        <a:rPr lang="en-US" baseline="0" dirty="0" smtClean="0"/>
                        <a:t> Setup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Click Deploy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Worksheet example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3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3"/>
            <a:ext cx="6965245" cy="782618"/>
          </a:xfrm>
        </p:spPr>
        <p:txBody>
          <a:bodyPr>
            <a:normAutofit/>
          </a:bodyPr>
          <a:lstStyle/>
          <a:p>
            <a:r>
              <a:rPr lang="en-US" dirty="0" smtClean="0"/>
              <a:t>Experience 7: 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676400"/>
            <a:ext cx="6196405" cy="990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Mini recipes</a:t>
            </a:r>
          </a:p>
          <a:p>
            <a:r>
              <a:rPr lang="en-US" dirty="0" smtClean="0"/>
              <a:t>Warm-ups or fill-ins if pairs finish early</a:t>
            </a:r>
          </a:p>
          <a:p>
            <a:r>
              <a:rPr lang="en-US" dirty="0" smtClean="0"/>
              <a:t>Could also be done alone to verify mastery of concepts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19400"/>
            <a:ext cx="277177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762250"/>
            <a:ext cx="3076575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59007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685800"/>
            <a:ext cx="6965245" cy="120248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Next Steps For Teachers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447800"/>
            <a:ext cx="6196405" cy="76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Try out the content – do the recipes</a:t>
            </a:r>
          </a:p>
        </p:txBody>
      </p:sp>
      <p:pic>
        <p:nvPicPr>
          <p:cNvPr id="4" name="Picture 3" descr="For_Loop_Llew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6"/>
          <a:stretch/>
        </p:blipFill>
        <p:spPr>
          <a:xfrm>
            <a:off x="1676400" y="1447800"/>
            <a:ext cx="6065178" cy="480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979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  <p:pic>
        <p:nvPicPr>
          <p:cNvPr id="5" name="Picture 4" descr="Screen Shot 2014-03-19 at 12.15.23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85800"/>
            <a:ext cx="3810000" cy="5474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ithub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066800"/>
            <a:ext cx="712508" cy="7264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0" y="1143000"/>
            <a:ext cx="1828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 Black"/>
                <a:cs typeface="Arial Black"/>
              </a:rPr>
              <a:t>GitHub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2209800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/>
              <a:t>lfal.co</a:t>
            </a:r>
            <a:r>
              <a:rPr lang="en-US" sz="3600" dirty="0"/>
              <a:t>/</a:t>
            </a:r>
            <a:r>
              <a:rPr lang="en-US" sz="3600" dirty="0" err="1"/>
              <a:t>tkpjava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50774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685800"/>
            <a:ext cx="6965245" cy="1202485"/>
          </a:xfrm>
        </p:spPr>
        <p:txBody>
          <a:bodyPr/>
          <a:lstStyle/>
          <a:p>
            <a:r>
              <a:rPr lang="en-US" dirty="0" smtClean="0"/>
              <a:t>TKP Java Courses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093108308"/>
              </p:ext>
            </p:extLst>
          </p:nvPr>
        </p:nvGraphicFramePr>
        <p:xfrm>
          <a:off x="1295400" y="1905000"/>
          <a:ext cx="6750566" cy="4031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145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478088"/>
            <a:ext cx="7886700" cy="2852737"/>
          </a:xfrm>
        </p:spPr>
        <p:txBody>
          <a:bodyPr/>
          <a:lstStyle/>
          <a:p>
            <a:r>
              <a:rPr lang="en-US" dirty="0" smtClean="0"/>
              <a:t>Get started teaching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5357813"/>
            <a:ext cx="7886700" cy="1500187"/>
          </a:xfrm>
        </p:spPr>
        <p:txBody>
          <a:bodyPr/>
          <a:lstStyle/>
          <a:p>
            <a:r>
              <a:rPr lang="en-US" dirty="0" smtClean="0"/>
              <a:t>Go to the </a:t>
            </a:r>
            <a:r>
              <a:rPr lang="en-US" b="1" dirty="0" smtClean="0"/>
              <a:t>Teachers</a:t>
            </a:r>
            <a:r>
              <a:rPr lang="en-US" dirty="0" smtClean="0"/>
              <a:t> section of the TKP site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</a:t>
            </a:r>
            <a:r>
              <a:rPr lang="en-US" dirty="0" smtClean="0"/>
              <a:t>ownload the free lesson plans</a:t>
            </a:r>
            <a:endParaRPr lang="en-US" dirty="0"/>
          </a:p>
        </p:txBody>
      </p:sp>
      <p:pic>
        <p:nvPicPr>
          <p:cNvPr id="5" name="Picture 4" descr="TKPWebsite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668"/>
          <a:stretch/>
        </p:blipFill>
        <p:spPr>
          <a:xfrm>
            <a:off x="2133600" y="609600"/>
            <a:ext cx="5046459" cy="416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11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5470620"/>
            <a:ext cx="3124200" cy="1158780"/>
          </a:xfrm>
        </p:spPr>
        <p:txBody>
          <a:bodyPr>
            <a:normAutofit/>
          </a:bodyPr>
          <a:lstStyle/>
          <a:p>
            <a:pPr marL="0" indent="0" algn="r">
              <a:lnSpc>
                <a:spcPct val="80000"/>
              </a:lnSpc>
              <a:buNone/>
            </a:pPr>
            <a:r>
              <a:rPr lang="en-US" sz="1900" b="1" dirty="0" smtClean="0">
                <a:solidFill>
                  <a:srgbClr val="595959"/>
                </a:solidFill>
              </a:rPr>
              <a:t>@Llewellyn </a:t>
            </a:r>
            <a:r>
              <a:rPr lang="en-US" sz="1900" b="1" dirty="0">
                <a:solidFill>
                  <a:srgbClr val="595959"/>
                </a:solidFill>
              </a:rPr>
              <a:t>Falco</a:t>
            </a:r>
          </a:p>
          <a:p>
            <a:pPr marL="365760" lvl="1" indent="0" algn="r">
              <a:lnSpc>
                <a:spcPct val="80000"/>
              </a:lnSpc>
              <a:buNone/>
            </a:pPr>
            <a:r>
              <a:rPr lang="en-US" sz="1600" dirty="0" smtClean="0">
                <a:hlinkClick r:id="rId3"/>
              </a:rPr>
              <a:t>www.ApprovalTests.com</a:t>
            </a:r>
            <a:endParaRPr lang="en-US" sz="1600" dirty="0"/>
          </a:p>
          <a:p>
            <a:pPr marL="365760" lvl="1" indent="0" algn="r">
              <a:lnSpc>
                <a:spcPct val="80000"/>
              </a:lnSpc>
              <a:buNone/>
            </a:pPr>
            <a:endParaRPr lang="en-US" sz="1900" b="1" dirty="0"/>
          </a:p>
          <a:p>
            <a:pPr algn="r"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114800" y="5470620"/>
            <a:ext cx="3495675" cy="106680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Arial" pitchFamily="34" charset="0"/>
              <a:buNone/>
            </a:pPr>
            <a:r>
              <a:rPr lang="en-US" sz="7400" b="1" dirty="0" smtClean="0">
                <a:solidFill>
                  <a:srgbClr val="595959"/>
                </a:solidFill>
                <a:effectLst/>
              </a:rPr>
              <a:t>@LynnLangit</a:t>
            </a:r>
            <a:endParaRPr lang="en-US" sz="6400" dirty="0">
              <a:solidFill>
                <a:srgbClr val="595959"/>
              </a:solidFill>
              <a:effectLst/>
            </a:endParaRPr>
          </a:p>
          <a:p>
            <a:pPr algn="r">
              <a:buFont typeface="Arial" pitchFamily="34" charset="0"/>
              <a:buNone/>
            </a:pPr>
            <a:r>
              <a:rPr lang="en-US" sz="6400" dirty="0" err="1" smtClean="0">
                <a:solidFill>
                  <a:schemeClr val="tx1"/>
                </a:solidFill>
                <a:effectLst/>
                <a:hlinkClick r:id="rId4"/>
              </a:rPr>
              <a:t>www.lynnlangit.com</a:t>
            </a:r>
            <a:endParaRPr lang="en-US" sz="7400" dirty="0" smtClean="0">
              <a:solidFill>
                <a:schemeClr val="tx1"/>
              </a:solidFill>
              <a:effectLst/>
            </a:endParaRPr>
          </a:p>
          <a:p>
            <a:pPr lvl="1" algn="r">
              <a:buFont typeface="Arial" pitchFamily="34" charset="0"/>
              <a:buNone/>
            </a:pPr>
            <a:endParaRPr lang="en-US" sz="7400" b="1" dirty="0" smtClean="0">
              <a:solidFill>
                <a:schemeClr val="tx1"/>
              </a:solidFill>
              <a:effectLst/>
            </a:endParaRPr>
          </a:p>
          <a:p>
            <a:pPr>
              <a:buFont typeface="Arial" pitchFamily="34" charset="0"/>
              <a:buNone/>
            </a:pPr>
            <a:endParaRPr lang="en-US" dirty="0" smtClean="0"/>
          </a:p>
          <a:p>
            <a:pPr>
              <a:buFont typeface="Arial" pitchFamily="34" charset="0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7" name="Picture 6" descr="TKP_Logo_greyscale_Transpart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5638800"/>
            <a:ext cx="990600" cy="473997"/>
          </a:xfrm>
          <a:prstGeom prst="rect">
            <a:avLst/>
          </a:prstGeom>
        </p:spPr>
      </p:pic>
      <p:pic>
        <p:nvPicPr>
          <p:cNvPr id="8" name="Picture 2" descr="http://a2.sphotos.ak.fbcdn.net/hphotos-ak-ash2/68892_439720332108_561122108_5609958_7206298_n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66800" y="762000"/>
            <a:ext cx="6886693" cy="457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236830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Experience Areas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05000"/>
            <a:ext cx="6196405" cy="3603812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 smtClean="0"/>
              <a:t>Setup – 0-15 minutes for 30 students</a:t>
            </a:r>
          </a:p>
          <a:p>
            <a:pPr marL="514350" indent="-514350">
              <a:buAutoNum type="arabicParenR"/>
            </a:pPr>
            <a:r>
              <a:rPr lang="en-US" dirty="0" smtClean="0"/>
              <a:t>Recipe – 15-20 minutes</a:t>
            </a:r>
          </a:p>
          <a:p>
            <a:pPr marL="514350" indent="-514350">
              <a:buAutoNum type="arabicParenR"/>
            </a:pPr>
            <a:r>
              <a:rPr lang="en-US" dirty="0" smtClean="0"/>
              <a:t>Recap – 5-10 minutes</a:t>
            </a:r>
          </a:p>
          <a:p>
            <a:pPr marL="514350" indent="-514350">
              <a:buAutoNum type="arabicParenR"/>
            </a:pPr>
            <a:r>
              <a:rPr lang="en-US" dirty="0" smtClean="0"/>
              <a:t>Variation – 10-15 minutes</a:t>
            </a:r>
          </a:p>
          <a:p>
            <a:pPr marL="514350" indent="-514350">
              <a:buAutoNum type="arabicParenR"/>
            </a:pPr>
            <a:r>
              <a:rPr lang="en-US" dirty="0" smtClean="0"/>
              <a:t>Quiz – 10-15 minutes</a:t>
            </a:r>
          </a:p>
          <a:p>
            <a:pPr marL="514350" indent="-514350">
              <a:buAutoNum type="arabicParenR"/>
            </a:pPr>
            <a:r>
              <a:rPr lang="en-US" dirty="0" smtClean="0"/>
              <a:t>Deep Dive– </a:t>
            </a:r>
            <a:r>
              <a:rPr lang="en-US" dirty="0" smtClean="0"/>
              <a:t>30-45 minutes</a:t>
            </a:r>
          </a:p>
          <a:p>
            <a:pPr marL="514350" indent="-514350">
              <a:buAutoNum type="arabicParenR"/>
            </a:pPr>
            <a:r>
              <a:rPr lang="en-US" dirty="0" smtClean="0"/>
              <a:t>Worksheet – 15 minutes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066800" y="2362200"/>
            <a:ext cx="624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66800" y="4572000"/>
            <a:ext cx="624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04900" y="2362200"/>
            <a:ext cx="0" cy="2209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308476" y="2377888"/>
            <a:ext cx="0" cy="2209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32"/>
          <a:stretch/>
        </p:blipFill>
        <p:spPr bwMode="auto">
          <a:xfrm>
            <a:off x="5410200" y="3352799"/>
            <a:ext cx="1524000" cy="915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Experience </a:t>
            </a:r>
            <a:r>
              <a:rPr lang="en-US" dirty="0"/>
              <a:t>1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50"/>
          <a:stretch/>
        </p:blipFill>
        <p:spPr bwMode="auto">
          <a:xfrm>
            <a:off x="5410200" y="1676400"/>
            <a:ext cx="1628775" cy="122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TKP_Logo_Final_full_color_horizont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3214048" cy="60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24400" y="1032537"/>
            <a:ext cx="3276600" cy="5105400"/>
          </a:xfrm>
          <a:prstGeom prst="rect">
            <a:avLst/>
          </a:prstGeom>
          <a:noFill/>
          <a:ln w="10160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731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85800"/>
            <a:ext cx="6965245" cy="1202485"/>
          </a:xfrm>
        </p:spPr>
        <p:txBody>
          <a:bodyPr>
            <a:normAutofit/>
          </a:bodyPr>
          <a:lstStyle/>
          <a:p>
            <a:r>
              <a:rPr lang="en-US" dirty="0" smtClean="0"/>
              <a:t>Experience 1:Recipe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828800"/>
            <a:ext cx="6501205" cy="1066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 smtClean="0"/>
              <a:t>Executing their 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program within 2 minutes</a:t>
            </a:r>
            <a:endParaRPr 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514600"/>
            <a:ext cx="6694748" cy="3387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523663"/>
              </p:ext>
            </p:extLst>
          </p:nvPr>
        </p:nvGraphicFramePr>
        <p:xfrm>
          <a:off x="1143000" y="2762425"/>
          <a:ext cx="6878637" cy="172529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371600"/>
                <a:gridCol w="2590800"/>
                <a:gridCol w="2916237"/>
              </a:tblGrid>
              <a:tr h="4957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/>
                </a:tc>
              </a:tr>
              <a:tr h="5894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Traditional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Conceptual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Full-blown</a:t>
                      </a:r>
                      <a:r>
                        <a:rPr lang="en-US" baseline="0" dirty="0" smtClean="0"/>
                        <a:t> Product</a:t>
                      </a:r>
                      <a:endParaRPr lang="en-US" dirty="0"/>
                    </a:p>
                  </a:txBody>
                  <a:tcPr/>
                </a:tc>
              </a:tr>
              <a:tr h="4957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/>
                        <a:t>Modern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Engage &amp; See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Minimum</a:t>
                      </a:r>
                      <a:r>
                        <a:rPr lang="en-US" baseline="0" dirty="0" smtClean="0"/>
                        <a:t> Marketable Feature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066800" y="626315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Experience 1:Recipe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828800"/>
            <a:ext cx="6501205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85000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Executing their 1</a:t>
            </a:r>
            <a:r>
              <a:rPr kumimoji="0" lang="en-US" sz="20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 within 2 minutes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 descr="TKP_Logo_greyscale_Transpart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622003"/>
            <a:ext cx="990600" cy="473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ush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18311</TotalTime>
  <Words>880</Words>
  <Application>Microsoft Macintosh PowerPoint</Application>
  <PresentationFormat>On-screen Show (4:3)</PresentationFormat>
  <Paragraphs>310</Paragraphs>
  <Slides>56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Pushpin</vt:lpstr>
      <vt:lpstr>Office Theme</vt:lpstr>
      <vt:lpstr>   with The Intentional Method</vt:lpstr>
      <vt:lpstr>What is TKP?</vt:lpstr>
      <vt:lpstr>Core Principals</vt:lpstr>
      <vt:lpstr>Where is TKP?</vt:lpstr>
      <vt:lpstr>Setup</vt:lpstr>
      <vt:lpstr>Experience Areas </vt:lpstr>
      <vt:lpstr>Experience 1:  Recipe</vt:lpstr>
      <vt:lpstr>Experience 1:Recipe</vt:lpstr>
      <vt:lpstr>PowerPoint Presentation</vt:lpstr>
      <vt:lpstr>Experience 1: Recipe</vt:lpstr>
      <vt:lpstr>PowerPoint Presentation</vt:lpstr>
      <vt:lpstr>5 Rules  of Accelerated Learning</vt:lpstr>
      <vt:lpstr>Types of learning</vt:lpstr>
      <vt:lpstr>Experience 1: Recipe</vt:lpstr>
      <vt:lpstr>PowerPoint Presentation</vt:lpstr>
      <vt:lpstr>Experience 1: Recipe</vt:lpstr>
      <vt:lpstr>PowerPoint Presentation</vt:lpstr>
      <vt:lpstr>Experience 2:  Recap</vt:lpstr>
      <vt:lpstr>Experience 2: Recap </vt:lpstr>
      <vt:lpstr>PowerPoint Presentation</vt:lpstr>
      <vt:lpstr>Experience 2: Recap </vt:lpstr>
      <vt:lpstr>PowerPoint Presentation</vt:lpstr>
      <vt:lpstr>Experience 2: Recap </vt:lpstr>
      <vt:lpstr>PowerPoint Presentation</vt:lpstr>
      <vt:lpstr>Experience 2: Recap </vt:lpstr>
      <vt:lpstr>PowerPoint Presentation</vt:lpstr>
      <vt:lpstr>Experience 3:  Variation</vt:lpstr>
      <vt:lpstr>Experience 3: Variation </vt:lpstr>
      <vt:lpstr>PowerPoint Presentation</vt:lpstr>
      <vt:lpstr>Experience 3: Variations </vt:lpstr>
      <vt:lpstr>PowerPoint Presentation</vt:lpstr>
      <vt:lpstr>Experience 3: Variation</vt:lpstr>
      <vt:lpstr>PowerPoint Presentation</vt:lpstr>
      <vt:lpstr>Experience 3: Variation </vt:lpstr>
      <vt:lpstr>Experience 4:  Quiz</vt:lpstr>
      <vt:lpstr>Experience 4: Quiz </vt:lpstr>
      <vt:lpstr>PowerPoint Presentation</vt:lpstr>
      <vt:lpstr>Experience 4: Quiz </vt:lpstr>
      <vt:lpstr>PowerPoint Presentation</vt:lpstr>
      <vt:lpstr>Experience 4: Quiz </vt:lpstr>
      <vt:lpstr>PowerPoint Presentation</vt:lpstr>
      <vt:lpstr>Experience 4: Quiz </vt:lpstr>
      <vt:lpstr>PowerPoint Presentation</vt:lpstr>
      <vt:lpstr>Experience 5:  Enrichment</vt:lpstr>
      <vt:lpstr>Experience 5: Deep Dive </vt:lpstr>
      <vt:lpstr>PowerPoint Presentation</vt:lpstr>
      <vt:lpstr>Experience 5: Deep Dive </vt:lpstr>
      <vt:lpstr>PowerPoint Presentation</vt:lpstr>
      <vt:lpstr>PowerPoint Presentation</vt:lpstr>
      <vt:lpstr>Worksheet example</vt:lpstr>
      <vt:lpstr>Experience 7: Extras</vt:lpstr>
      <vt:lpstr>Next Steps For Teachers </vt:lpstr>
      <vt:lpstr>PowerPoint Presentation</vt:lpstr>
      <vt:lpstr>TKP Java Courses</vt:lpstr>
      <vt:lpstr>Get started teaching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Kids Programming w/ Agile Techniques</dc:title>
  <dc:subject/>
  <dc:creator>Windows User</dc:creator>
  <cp:keywords/>
  <dc:description/>
  <cp:lastModifiedBy>LLEWELLYN FALCO</cp:lastModifiedBy>
  <cp:revision>266</cp:revision>
  <dcterms:created xsi:type="dcterms:W3CDTF">2011-05-31T03:45:48Z</dcterms:created>
  <dcterms:modified xsi:type="dcterms:W3CDTF">2014-09-14T02:29:14Z</dcterms:modified>
  <cp:category/>
</cp:coreProperties>
</file>